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люди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удивляют красотой и помогают людям жить, работать и отдыхать.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встречаются на всех материках. У них есть вершины, склоны и ущелья, а на склонах часто растут леса и травы. Здесь рождаются реки, а люди учатся понимать природу и жить рядом с ней.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непросто жить в горах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погода меняется очень быстро: утром светит солнце, а днём может начаться снег или туман. Поэтому люди заранее смотрят прогноз и не забывают о запасном плане.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поднимаешься, тем воздух становится холоднее. Поэтому в горах нужны тёплая одежда, крепкая обувь и дома, которые хорошо сохраняют тепло даже в морозные дни.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горных склонах ветер часто дует сильнее, чем внизу. Он может мешать прогулке и быстро охлаждать тело, поэтому в поездку берут шапку, куртку и запас сил.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дороги бывают узкими, крутыми и извилистыми, словно змейка на рисунке. По ним нельзя торопиться, ведь поворот может скрываться за камнем или снежным склоном.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горах выпадает много снега, и передвижение становится ещё труднее. Люди готовятся заранее, убирают снег, утепляют жильё и выбирают самые безопасные пути.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сёла в горах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дома строят из камня или дерева, чтобы они были прочными и тёплыми. Такие стены лучше защищают от ветра, холода и долгих зимних ночей.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обычно стоят у подножия гор или на ровных площадках, где проще строить и ходить. Рядом может быть тропинка, поле или небольшая площадка для жизни людей.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на склонах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иногда делают террасы — ровные ступеньки для растений. Они помогают выращивать овощи и защищают почву от сползания после дождя.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крыши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домов в горах часто делают крутые крыши. Так снег не задерживается сверху и не давит на дом, а спокойно съезжает вниз, как на горке.
</a:t>
            </a:r>
            <a:endParaRPr lang="en-US" sz="8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3323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1649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16493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люди в горах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Выращивают растения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климат позволяет, на горных склонах растут картофель, виноград, чай и другие культуры. Люди трудятся много, потому что земля там требует аккуратного ухода.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Разводят животных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часто пасут овец, коз и других домашних животных. На высоких пастбищах им хватает травы, а людям нужно внимательно следить за стадом и погодой.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туристам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работают гидами и показывают безопасные тропы. Они знают горы хорошо и помогают путешественникам не заблудиться и увидеть красивые места без лишнего риска.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дорогами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нужны люди, которые строят и ремонтируют дороги, мосты и туннели. Их работа важна, потому что по этим путям ездят машины, школьные автобусы и машины помощи.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Приходят на помощь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Спасатели, лесники и работники служб помощи всегда готовы действовать быстро. В горах это особенно важно, ведь помощь иногда нужна очень срочно.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вершинах и высоких склонах долго лежат снег и лёд. Они хранят воду, как большая морозильная кладовая природы.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весной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снег и лёд начинают таять. Вода стекает маленькими струйками и собирается в ручьи.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реки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сливаются в реки, которые несут воду дальше вниз. Так горы помогают наполнять реки даже далеко от вершин.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людей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вода нужна людям для питья, полей и городов. Поэтому горы считают важными природными хранилищами воды.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горы собирают воду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нужны в горах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приходят на помощь, если человек потерялся, устал или попал в непогоду. Им нужны смелость, хорошая подготовка и умение работать быстро.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 следят за овцами, козами и другими животными на высоких пастбищах. Они хорошо знают тропы, умеют замечать опасность и бережно относятся к стаду.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Гиды и метеорологи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Гиды ведут людей по безопасным маршрутам, а метеорологи наблюдают за погодой. Вместе они помогают путешественникам не заблудиться и выбрать хороший день для похода.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охраняют лес, следят за порядком и помогают сохранять деревья. Их работа важна, потому что лес в горах защищает почву и домики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идти в горы безопасно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похода: сначала проверяем условия, затем идём спокойно и внимательно.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горах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Лавины и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могут сойти лавины или покатиться камни. Поэтому нельзя стоять под опасными склонами и нужно внимательно слушать взрослых и гидов.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быстро закрывает тропу, а сильный холод делает путь труднее. В такой погоде легко замёрзнуть, поэтому важны тёплая одежда и запас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Потеряться очень просто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далеко от тропы или одному, можно потерять дорогу. В горах важно смотреть на указатели, не убегать вперёд и не отставать от группы.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фонарь, вода и помощь взрослых делают поход спокойнее и безопаснее. Эти простые вещи помогают найти путь и вовремя вернуться назад.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Козерог легко держится на самых крутых камнях, будто родился с встроенными «горными ботинками». Его крепкие копыта помогают ему уверенно прыгать по скалам и находить траву там, где другим животным было бы очень неудобно.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Козерог на крутом уступе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умеет скрываться среди снега и камней так ловко, что его почти не заметишь. У него густая шерсть и длинный хвост, который помогает сохранять равновесие на узких горных тропках.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в тишине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кружит высоко над горами и видит далеко вокруг. Он ищет добычу и легко летит над скалами и ветром, словно в небе у него есть собственная дорожка.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над вершинами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среди скал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высоко в горах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леса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и на средних склонах обычно теплее, поэтому там растут сосны, ели и лиственницы. Деревья защищают почву от ветра и удерживают влагу после дождей и таяния снега.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— меньше деревьев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поднимаешься, тем труднее деревьям жить. Воздух становится холоднее, ветер сильнее, а почва беднее, поэтому вместо леса появляются кустарники, травы и мхи.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вершины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вершин растения низкие и крепкие, словно маленькие путешественники. Им нужно прятаться от холода и ветра, поэтому они стелются по земле и растут очень медленно.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яркое лето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лето длится недолго, но многие растения успевают зацвести очень красиво. Их цветы быстро радуют людей и насекомых, пока снова не вернулись снег и холод.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 сказках и песнях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горы часто показывают силу и трудный путь. Герой поднимается выше всех, чтобы доказать смелость, а вершина становится знаком победы и упорства.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Мудрые жители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легендах на горных тропах можно встретить старцев, пастухов и путников. Они дают совет, помогают выбрать дорогу и напоминают, что в горах важны терпение и доброта.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историях высоко в небе нередко появляются необычные птицы. Они словно связывают землю и облака, а ещё делают горный мир особенно таинственным и красивым.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рассказы учат замечать красоту гор, слушать ветер и беречь чистые склоны. Когда дети читают или поют о горах, им легче полюбить природу по-настоящему.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горы встречают людей белыми склонами и свежим воздухом. Туристы надевают тёплые куртки, берут лыжи и с радостью спускаются по трассе. Рядом сверкают домики, поднимается пар из чашки какао, и всё вокруг кажется праздничным.
</a:t>
            </a:r>
            <a:endParaRPr lang="en-US" sz="737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лыжной трассе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горы идут пешком с рюкзаками и картой. На тропе слышны шаги, шуршание травы и весёлые голоса. Путники останавливаются у ручья, любуются облаками и учатся идти аккуратно, не оставляя после себя мусор.
</a:t>
            </a:r>
            <a:endParaRPr lang="en-US" sz="77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к вершине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туристы ставят палатку на ровной площадке и готовят ужин. Над горами медленно темнеет небо, а звёзды появляются одна за другой. Такой отдых запоминается надолго, если люди берегут тишину и природу вокруг.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Палатка под звёздами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отдыхают в горах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 горы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Соблюдают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идут по тропам, не рвут редкие цветы и не разводят костры там, где это запрещено. Простые правила делают горы красивыми и безопасными для всех.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редкие растения и животных, люди создают заповедники и национальные парки. Там действуют особые правила, которые помогают природе жить спокойно и безопасно.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чистую воду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ручьи и реки дают воду многим городам и сёлам. Поэтому важно не загрязнять берега, не бросать мусор и следить, чтобы вода оставалась чистой.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тревожат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нельзя шуметь слишком громко, подходить близко к животным или ломать их убежища. Тишина помогает зверям кормиться, отдыхать и растить детёнышей.
</a:t>
            </a:r>
            <a:endParaRPr lang="en-US" sz="10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горы мира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 самых высоких горных районов на Земле. Здесь находится Эверест — самая высокая вершина нашей планеты, и именно поэтому Гималаи знают во всём мире.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тянутся через несколько стран Европы и славятся красивыми склонами, лыжными курортами и зелёными долинами. Сюда приезжают туристы в любое время года.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известны высокими вершинами, глубокими ущельями и снежными шапками. В этих местах рядом живут люди, пасутся животные и текут быстрые реки.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— самая длинная горная цепь на Земле. Они проходят вдоль западной части Южной Америки и удивляют путешественников своими высотами, пейзажами и разными климатическими зонами.
</a:t>
            </a:r>
            <a:endParaRPr lang="en-US" sz="9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горах строят дороги и туннели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людям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соединяют горные сёла с городами, школами и больницами. Благодаря им люди могут быстрее добираться куда нужно, даже если вокруг крутые склоны и перевалы.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 сквозь гору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Туннели помогают не объезжать высокие хребты и опасные участки. По ним машины и поезда движутся спокойнее, а путь становится короче и удобнее.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снега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горах дороги часто заносит снегом. Поэтому их укрепляют, чистят и строят так, чтобы люди могли ехать безопасно даже в холодную погоду.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помогают привозить продукты, лекарства и всё нужное для жизни. Они делают горные места более удобными, а поездки — менее утомительными.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звучат барабаны, а люди выходят в ярких костюмах. Дети повторяют движения взрослых и улыбаются, потому что праздник связан с весной и хорошим урожаем. На фоне видны горы, и кажется, что они тоже слушают музыку.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под барабаны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тёплом доме старшие готовят блюдо по семейному рецепту, а младшие помогают и запоминают каждое движение. Потом все садятся за стол и делятся историей о том, как раньше этот рецепт передавали от бабушки к внучке.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из горного дома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горных традиций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человек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нужно унести с собой все пакеты, бутылки и бумажки. Если каждый турист уберёт за собой, горная тропа останется чистой и красивой.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редкие цветы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нельзя рвать растения, особенно редкие. Цветы нужны не только людям, но и насекомым, а ещё они украшают склоны, словно маленькие звёзды.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по тропе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Сходить с тропы опасно для людей и для природы. Так можно затоптать траву, напугать животных и самому потеряться среди камней и кустов.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тишину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лучше не кричать и не шуметь без нужды. Спокойный голос помогает слышать птиц, замечать зверей и не тревожить тех, кто живёт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горах и людях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относиться к горам с уважением. Тогда человек может учиться у них терпению, силе и красоте, а природа останется доброй соседкой.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помогают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дают людям воду, пастбища, камень и красивые места для отдыха. Без них многие реки были бы слабее, а путешествия — намного скучнее.
</a:t>
            </a:r>
            <a:endParaRPr lang="en-US" sz="1101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приспосабливаются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жить в горах, люди строят крепкие дома, прокладывают дороги и готовятся к холоду. Они учатся работать вместе и помогать друг другу в трудные дни.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требует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выглядят сильными, но им тоже нужна защита. Если беречь растения, животных и чистую воду, горный мир будет радовать многих людей ещё очень долго.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учат нас быть внимательными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показывают, как можно жить рядом с сильной и красивой природой. Если беречь их каждый день, они будут кормить, поить и вдохновлять людей ещё очень долго.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2026-05-25T23:44:07Z</dcterms:created>
  <dcterms:modified xsi:type="dcterms:W3CDTF">2026-05-25T23:44:07Z</dcterms:modified>
</cp:coreProperties>
</file>