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наука о жизни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исследует строение и функции всех живых организмов на Земле.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биологии: путь от древности к науке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Становление биологии началось у древних греков. Изобретение микроскопа в XVII веке открыло мир клеток. В последующие века учёные раскрыли генетику и микробы, сделав биологию фундаментом медицины и экологии.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основа жизни: три важных факта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Прокариотические и эукариотические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— простые клетки без ядра, как у бактерий. Эукариоты, включая растения и животных, имеют ядро и множество органоидов, выполняющих разные функции.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процессы внутри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клетках происходит деление, что обеспечивает рост и восстановление. Хранится ДНК — носитель наследственной информации, а также осуществляется питание и выделение продуктов обмена.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клетки в деталях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 регулирует обмен веществ с окружающей средой. Ядро контролирует работу клетки. Цитоплазма наполнена органоидами, работающими как миниатюрные заводы.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и белки — главные молекулы жизни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служит хранителем наследственной информации, определяя наследственные признаки и особенности организма.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Универсальный генетический код придаёт связь между всеми живыми существами, подтверждая их общие происхождения.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участвуют в строительстве клеток, обеспечивают обмен веществ, а также выполняют роль ферментов и защитных агентов.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66" y="2896660"/>
            <a:ext cx="2811000" cy="1638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6478" y="2896660"/>
            <a:ext cx="2811000" cy="16388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965" y="2896660"/>
            <a:ext cx="2811000" cy="163883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Удивительное разнообразие жизни на Земле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13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Миллионы видов в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двух миллионов описанных видов варьируются от микроскопических бактерий до крупных млекопитающих. Каждый обладает своими уникальными характеристиками и ролью в экосистемах.
</a:t>
            </a:r>
            <a:endParaRPr lang="en-US" sz="1092" dirty="0"/>
          </a:p>
        </p:txBody>
      </p:sp>
      <p:sp>
        <p:nvSpPr>
          <p:cNvPr id="11" name="Text 3"/>
          <p:cNvSpPr txBox="1"/>
          <p:nvPr/>
        </p:nvSpPr>
        <p:spPr>
          <a:xfrm>
            <a:off x="3166474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и функций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отличаются строением, образом жизни и питанием. Растения производят пищу сами, а животные и микроорганизмы используют разные способы добычи энергии.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52962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обитания и адаптация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растения обитают в различных средах — от тундры до тропических лесов. Их строение и поведение отражают приспособления к условиям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368287"/>
            <a:ext cx="5253300" cy="1784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пяти царств живых организмов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отличия по типу строения, питанию, передвижению и размножению среди основных царств жизни.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просты по строению, животные — наиболее сложные, питание и движение различаются по царствам.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5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циклы и круговорот веществ в природе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постоянно циркулирует в природе между атмосферой, почвой и живыми организмами, поддерживая жизнь на планете.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 циркулирует благодаря фотосинтезу и дыханию; растения поглощают CO₂, животные выделяют его обратно.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проходит через почву, растения и животных, обеспечивая строительные блоки для белков и нуклеиновых кислот.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Декомпозиторы разлагают органику, возвращая питательные вещества в почву для новых растений, замыкая круговорот.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цепь: кто кого ест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уменьшается на каждом трофическом уровне из-за теплопотерь и жизнедеятельности организмов.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баланса в пищевой цепи важно для устойчивости экосистем и сохранения видов.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исследование, 2022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Экология: взаимосвязь организмов и среды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5232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среды и их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Климат, почва и вода создают условия для обитания организмов. Изменения этих факторов влияют на жизнь и развитие экосистем.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1895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взаимодействия в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существуют конкуренция за ресурсы, симбиоз для взаимной выгоды и хищничество, поддерживающее баланс в популяциях.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Эволюция: путь возникновения новых видов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394025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изменения и мутации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генах происходят случайные изменения — мутации, которые могут придавать новые свойства организмам.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5975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Организмы, лучше приспособленные к среде, выживают и передают свои гены следующим поколениям.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2548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со временем приспосабливаются к изменениям окружающей среды, меняя поведение и строение.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9121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новых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накапливаются до такой степени, что появляются новые виды с уникальными характеристиками, как разные породы собак.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содержат информацию, определяющую признаки организма — цвет глаз, форму листьев, устойчивость к болезням. Они передаются от родителей к потомкам, формируя наследственность.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генетики заложил Грегор Мендель в XIX веке, изучая, как признаки передаются через поколения. Его законы объясняют закономерности наследования и вариативность признаков.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у близнецов нет абсолютно идентичных генов, что объясняет небольшие различия между ними. Генетические отличия влияют на здоровье и особенности развития каждого организма.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 законы наследования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в природе и повседневной жизни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бактерии очищают окружающую среду
</a:t>
            </a:r>
            <a:pPr algn="l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разлагают органические вещества, участвуя в природных очистительных процессах. Благодаря им почва становится плодороднее, а вода — чище, что важно для экосистемы и человека.
</a:t>
            </a:r>
            <a:endParaRPr lang="en-US" sz="1008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Микробы вызывают болезни и требуют внимания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и бактерии могут приводить к заболеваниям, таким как грипп и ангина. Понимание их свойств помогает разрабатывать лекарства и методы профилактики инфекций.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в производстве продуктов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приготовления кефира и хлеба используют специальные микроорганизмы — дрожжи и кефирные грибки, которые ферментируют сырье, придавая продуктам вкус и полезные свойства.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000" y="16444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и поведение организмов изменяются, чтобы справляться с условиями среды. Например, кактусы запасают воду в толстом стебле, что помогает им выживать в пустыне.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Адаптации: как организмы выживают?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61000" y="271055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зайца-беляка мех меняет цвет в зависимости от сезона, обеспечивая маскировку среди снега зимой и травы летом для защиты от хищников.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1000" y="37767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зубов и пищеварительного тракта отражает рацион: хищники имеют острые зубы для резки мяса, а травоядные длинный кишечник для переваривания растений.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75" y="2896697"/>
            <a:ext cx="4259100" cy="1638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4900" y="2896697"/>
            <a:ext cx="4259100" cy="1638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природа: взаимосвязь и разнообразие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00"/>
            <a:ext cx="37800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строение человека и млекопитающих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относится к животным и имеет с ними схожие органы и системы. Это свидетельствует о биологическом единстве всех живых существ и общего происхождения в эволюции.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04895" y="1668688"/>
            <a:ext cx="37800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окружающую среду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изменяют природу, строя города и создавая технологии. Важность сохранения баланса отражается в ответственности за окружающую среду, чтобы поддерживать здоровье экосистем.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Питание: источник энергии для жизни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поглощают солнечный свет и превращают его в энергию через фотосинтез, создавая сахара и крахмал для собственного роста и развития.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Белки, жиры и углеводы — основные компоненты питания, которые организм использует для роста, восстановления тканей и поддержания работы внутренних систем.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получают энергию, питаясь растениями или другими животными, получая необходимые питательные вещества для жизнедеятельности и движения.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помогает сохранить здоровье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инфекционных болезней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раскрывает причины возникновения инфекций, что позволяет разрабатывать эффективные вакцины и лекарства для борьбы с эпидемиями и защиты здоровья людей.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болезни и генетика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генах помогают понимать, как передаются наследственные заболевания, и создавать методы диагностики и терапии для улучшения качества жизни пациентов.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клеток и регенерация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 изучают клетки, чтобы научиться выращивать новые ткани и органы, что открывает возможности для лечения заболеваний, связанных с повреждениями и старением.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Человеческое влияние на природу: факты и выводы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рост населения сопровождается быстрым сокращением лесных территорий и повышением вредных выбросов в атмосферу.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ухудшение экологической ситуации, что требует улучшения управления ресурсами и охраны природы для устойчивого будущего.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экологическое агентство, данные за 1900–2000 годы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технологии позволяют улучшать свойства растений, делая их устойчивыми к болезням и изменяющимся климатическим условиям.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искусственного мяса — инновационный подход к обеспечению питанием без вреда животным и окружающей среде.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в области клонирования открывают перспективы сохранения редких видов и лечения сложных заболеваний в будущем.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открытия в биологии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детям изучать биологию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биологии расширяет кругозор и способствует выбору профессий в медицине, экологии и науке, формируя ответственное отношение к природе.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основ биологии помогает детям заботиться о собственном здоровье и правильно питаться, а также развивает уважение к живому миру вокруг.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0925" y="606"/>
            <a:ext cx="5193000" cy="51422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— ключ к пониманию жизни и будущему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о жизни помогает разобраться в устройстве природы и человека, поддерживает здоровье и охрану окружающей среды, вдохновляя на заботу и улучшение мира вокруг нас.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2026-05-08T11:31:02Z</dcterms:created>
  <dcterms:modified xsi:type="dcterms:W3CDTF">2026-05-08T11:31:02Z</dcterms:modified>
</cp:coreProperties>
</file>