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jpe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Ветер: движение воздуха, которое влияет на погоду и жизнь людей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возникает из‑за разницы давления и нагрева Земли Солнцем; он меняет погоду и помогает людям.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ветер важен на уроках географии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Земли воздух постоянно перемещается. На равнинах, у моря, в горах и в городе ветер ощущается по‑разному. Для 6 класса это ключевой пример влияния Солнца на атмосферу, погоду и хозяйственную деятельность.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ветра по шкале Бофорта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 Бофорту опирается не только на цифры, но и на то, как ветер заметен в природе: в листьях, ветках и ощущениях человека.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по шкале, тем сильнее влияние ветра на предметы и труднее движение против него, что помогает быстро оценивать опасность.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Бофорта (классификация силы ветра по наблюдаемым признакам)
</a:t>
            </a:r>
            <a:endParaRPr lang="en-US" sz="9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ветер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сушу, воду, лес и песок по‑разному. Поэтому воздух над разными участками нагревается неодинаково: где-то он становится теплее и поднимается вверх.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Неравномерный нагрев поверхности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 расширяется и становится легче, а давление у поверхности снижается. На это место приходит более холодный и тяжёлый воздух — так начинается движение, которое мы называем ветром.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давления и движение воздуха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018940"/>
            <a:ext cx="4417500" cy="2527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ветров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Укажем, где формируются ветры, и в каком направлении они обычно дуют, чтобы проще запомнить их отличия.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ветров отличается прежде всего местом возникновения и тем, насколько регулярно меняется их направление: у бриза — суточный цикл, у муссона — сезонный.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(классификация ветров: бриз, муссон, фён, пассат)
</a:t>
            </a:r>
            <a:endParaRPr lang="en-US" sz="9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58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солнечного нагрева к движению воздуха
</a:t>
            </a:r>
            <a:endParaRPr lang="en-US" sz="2458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связан с разницей температур и давлений между участками поверхности.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прохождения холодного или тёплого фронта ветер помогает быстро менять погоду в течение одного дня, делая её более «подвижной».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ветер влияет на погоду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переносит облака и водяной пар, а значит, влияет на то, будут ли осадки. Он также перемещает воздушные массы разной температуры.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направлению ветра метеорологи определяют, откуда приходит воздух: с моря, с суши, с севера или с юга. Это помогает прогнозировать изменения.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ветра и её влияние на предметы вокруг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ветра измеряют в метрах в секунду или в километрах в час: чем она выше, тем сильнее воздействие на людей и здания.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роста скорости ветер становится всё более заметным и опасным, потому что нарастает давление воздушного потока на препятствия.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эффектов в зависимости от скорости ветра (обобщённые учебные уровни наблюдений)
</a:t>
            </a:r>
            <a:endParaRPr lang="en-US" sz="96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природе: растения и животные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и «парашютики» — как семена находят новые места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семена с пушинками переносятся ветром на расстояние. Благодаря этому одуванчик заселяет новые участки, где может вырасти вдали от материнского растения. Так ветер работает как естественный «курьер» для размножения.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Клён, берёза и злаки: опыление с помощью воздуха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клёна семена-крылатки лучше удерживаются в потоке воздуха и перемещаются дальше. Берёза и многие злаки используют ветер для опыления: пыльца переносится и попадает на растения. Это повышает шанс на появление новых всходов.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шторм ломает привычный мир животных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способен разрушать гнёзда и ломать деревья, меняя укрытия и условия жизни. Он влияет и на движение насекомых и полёт птиц, поэтому часть животных меняет маршруты или остаётся без корма. После шторма в природе устанавливается новый баланс.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для измерения ветра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приборы помогают фиксировать ветер и понимать его направление и скорость как на школьной площадке, так и в масштабах страны.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наземных приборов и спутников позволяет наблюдать ветер на разных масштабах: от локальных условий до общей картины атмосферы.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метеорологии и устройствам наблюдений за погодой
</a:t>
            </a:r>
            <a:endParaRPr lang="en-US" sz="9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00" y="2766500"/>
            <a:ext cx="645900" cy="64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8450" y="2766113"/>
            <a:ext cx="484425" cy="64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8113" y="552075"/>
            <a:ext cx="645900" cy="645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ветры Земли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Пассаты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Пассаты дуют почти постоянно в тропических широтах. Их направление связано с различиями давления между экватором и более высокими широтами. Эти ветры помогают переносить тепло и влагу далеко от мест образования.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ветры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ветры характерны для умеренных широт обоих полушарий. Они формируются из-за контрастов давления между областью умеренных широт и полярными районами. Благодаря им воздушные массы перемещаются на большие расстояния.
</a:t>
            </a:r>
            <a:endParaRPr lang="en-US" sz="1196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восточные ветры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восточные ветры дуют вблизи полюсов и направлены в сторону более низких широт. Их направление определяется тем, как меняется давление от полярной области к умеренной. Эти ветры влияют на холодные климатические условия.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ветер бывает сильнее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ветра не одинакова даже в одной стране: на побережье и на равнинах меньше препятствий, поэтому воздух движется быстрее и устойчивее.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решающую роль рельефа: открытые пространства усиливают ветер, а городская застройка часть потока ослабляет и дробит.
</a:t>
            </a:r>
            <a:endParaRPr lang="en-US" sz="1484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наблюдений и учебных материалов по физической географии; точные проценты зависят от региона и сезона.
</a:t>
            </a:r>
            <a:endParaRPr lang="en-US" sz="9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как источник энергии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станции обычно размещают там, где ветры дуют часто и достаточно уверенно: на равнинах, у побережий и в степных районах. При этом выработка меняется из-за погоды, а значит, зависит от условий.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Ветровые электростанции превращают кинетическую энергию движения воздуха в электричество. Ветряная турбина раскручивается потоком ветра, а затем работа передаётся в электрогенератор через механизмы передачи.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ветер становится электричеством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принцип работы ветряной электростанции без привязки к конкретной модели турбины.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ветры и правила безопасности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Шторм, ураган и смерч могут ломать деревья, срывать крыши и повреждать линии электропередачи. Опасность особенно высока, когда ветер сильный и порывистый, а на улице плохая видимость.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сильном ветре лучше отойти от деревьев, рекламных щитов и шатких конструкций. Нельзя держаться за металлические предметы и выходить на открытые участки, где порывы наиболее резкие.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Незакреплённые вещи во дворе превращаются в летящие предметы. Рекомендуется убрать с балконов и подоконников всё, что может упасть, закрыть окна и не оставлять открытыми двери при сквозняках.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сильный ветер сопровождается дождём или грозой, возрастает риск травм и коротких замыканий. Следует следить за сообщениями служб и по возможности оставаться в помещении до улучшения погоды.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ветер делает в городе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помогает быстрее перемешивать воздух, поэтому загрязнения уносятся, но одновременно усиливается разнос пыли с улиц и стройплощадок.
</a:t>
            </a:r>
            <a:endParaRPr lang="en-US" sz="1479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видно: в городе ветер часто не только «очищает», но и усиливает дискомфорт. Особенно заметны сквозняки и перенос мелких частиц.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наблюдаемых эффектов в городской среде; количественные величины зависят от района, высоты зданий и сезона.
</a:t>
            </a:r>
            <a:endParaRPr lang="en-US" sz="9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истории, мореплавании и культуре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времена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использовали ветер для движения парусных судов. Направление и устойчивость воздушных потоков помогали планировать маршруты между материками и островами.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583613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583675" y="3360444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 применялись ветряные мельницы: они приводили жернова для помола зерна и могли использоваться для подъёма воды. Это работало без электричества и других топлива.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время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Мореплавание стало точнее благодаря знаниям о ветрах разных направлений. Даже простое понимание, откуда дует ветер, влияло на скорость и безопасность рейса.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быт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пословицах, сказках и стихах ветер часто символизирует свободу, перемены и силу природы. Образы ветра помогают объяснять жизненные ситуации языком природы.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005947"/>
            <a:ext cx="4417500" cy="25530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 опасности ветра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ветра меняется в зависимости от его силы, направления и местности. Один и тот же ветер может быть полезным, но при усилении становится источником рисков.
</a:t>
            </a:r>
            <a:endParaRPr lang="en-US" sz="1368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баланс: ветер полезен при умеренных условиях (перенос и энергия), но опасен при сильных порывах и штормовых явлениях.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природоведению и физической географии (обобщение наблюдаемых явлений).
</a:t>
            </a:r>
            <a:endParaRPr lang="en-US" sz="9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наблюдать ветер в повседневной жизни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ветер обычно заметен по колебанию листьев и по ряби на воде. При сильном ветре заметны волны, гнутся деревья, переносится мелкий мусор. Такие наблюдения помогают лучше сопоставлять признаки погоды с тем, что происходит в атмосфере.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ветра подскажет флюгер, а также дым от костра и сигареты, движущийся флажок или даже заметно наклонённые ветки. По ним можно понять, откуда приходит воздух.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— это не «просто воздух»: он управляет погодой и делами людей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возникает из-за нагрева поверхности Земли Солнцем и различий в давлении. Он влияет на погоду, природу, хозяйство и выработку энергии. Понимание причин ветра помогает точнее разбираться в природных явлениях.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2026-05-13T02:47:13Z</dcterms:created>
  <dcterms:modified xsi:type="dcterms:W3CDTF">2026-05-13T02:47:13Z</dcterms:modified>
</cp:coreProperties>
</file>