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7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«Кармен-сюита»: как опера Бизе получила новое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Опера, ставшая балетом: знакомая история зазвучала по-новому.
</a:t>
            </a:r>
            <a:endParaRPr lang="en-US" sz="3047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Кармен началась с повести Проспера Мериме, а затем стала знаменитой оперой Бизе. В ней соединились страсть, свобода, ревность и трагический выбор героев.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повести Мериме к мировой опере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19808"/>
            <a:ext cx="3848986" cy="1375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сюжет меняется в разных жанрах.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сохранён, но балет делает его короче, динамичнее и выразительнее.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Ж. Бизе «Кармен», балет Р. Щедрина «Кармен-сюита»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«Кармен» и балет «Кармен-сюита»: главное отличие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Щедрин создал оркестровую редакцию музыки Бизе специально для балета, сохранив самые узнаваемые мелодии и общий образ «Кармен».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усилил контрасты, ритм и драматическое напряжение, чтобы музыка точнее отвечала движению, жестам и сценическому конфликту.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переработке знакомая опера получила более резкое и современное звучание, подходящее для одноактного балета.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Родион Щедрин — автор новой музыкальной версии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Альберто Алонсо и драматургия балета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как образ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постановке Альберто Алонсо Кармен не выглядит просто героиней любовной истории. Она действует смело, не подчиняется чужой воле и словно сама выбирает свой путь. Именно поэтому её образ на сцене воспринимается как символ внутренней независимости.
</a:t>
            </a:r>
            <a:endParaRPr lang="en-US" sz="963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и сила ревности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в балете показан не как обычный влюблённый, а как человек, который постепенно теряет контроль над собой. Его движения становятся всё более напряжёнными, а чувства — всё более тяжёлыми. Так хореография подчёркивает трагедию ревности.
</a:t>
            </a:r>
            <a:endParaRPr lang="en-US" sz="1029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бытовая Испания, а конфликт характеров
</a:t>
            </a:r>
            <a:pPr algn="l" indent="0" marL="0">
              <a:lnSpc>
                <a:spcPct val="100000"/>
              </a:lnSpc>
              <a:buNone/>
            </a:pPr>
            <a:r>
              <a:rPr lang="en-US" sz="31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Алонсо не стремится подробно изображать испанский быт или украсить спектакль только национальным колоритом. Главное для него — столкновение сильных характеров. Поэтому каждый эпизод выглядит как напряжённый разговор без слов, где важны взгляд, поза и пауза.
</a:t>
            </a:r>
            <a:endParaRPr lang="en-US" sz="8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«Кармен-сюита»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произведения от литературного сюжета к балетной сцене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и Хозе встречаются, и между ними сразу возникает сильное, но непростое притяжение. С первых сцен чувствуется, что их отношения не будут спокойными и лёгкими.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Кармен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ведёт себя свободно и не позволяет никому управлять собой. Её жесты, походка и пластика показывают характер, который не любит ограничений и запретов.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Эскамильо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Эскамильо приносит в действие уверенность, блеск и сценическую яркость. Его образ усиливает соперничество и делает выбор Кармен ещё более напряжённым.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Хозе растёт, напряжение усиливается, и конфликт приводит к трагедии. Балет завершает историю не словами, а сильным эмоциональным ударом.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балета: основные события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строит характеры героев так же ясно, как и их танец.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темы связаны с Кармен и Эскамильо, а драматический центр приходится на развитие конфликта.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Родиона Щедрина «Кармен-сюита»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музыкальные темы и их роль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Щедрин выбрал состав, где главную роль играют струнные и большая группа ударных. Это сразу изменило привычное оперное звучание и сделало музыку более острой.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сохраняют мелодии Бизе, но дают им напряжённую интонацию. Знакомые темы будто становятся ближе к драме, чем к спокойному повествованию.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добавляют резкость, энергию и ощущение движения. Благодаря им сцены в балете звучат ярче и эмоционально сильнее.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помогает услышать не только красоту музыки, но и скрытый конфликт героев. Звук становится частью действия, а не просто сопровождением.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звучание стало необычным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Плисецкая исполнила главную партию и сделала Кармен ярким сценическим образом. Её героиня была сильной, гордой, свободной и очень выразительной в движении.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исполнение Плисецкой помогло балету запомниться зрителям и стало важной причиной его успеха. Её образ Кармен увидели и полюбили далеко за пределами СССР.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Плисецкая — образ Кармен на сцене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Родиона Щедрина «Кармен-сюита».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смысл в балете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раскрываются через движение, темп, позу и жесты, а не через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вокала характеры становятся понятны по танцу: каждый герой получает свой пластический язык и своё эмоциональное звучание.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92 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 между премьерой оперы Бизе и появлением балетной версии Щедрина.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Ж. Бизе «Кармен» (1875) и балет Р. Щедрина «Кармен-сюита» (1967).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как долго музыка Бизе продолжала жить в новом театральном облике и оставаться узнаваемой для зрителей.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 только события сюжета, но и то, как музыка становится всё резче и драматичнее.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приходится на финал: именно там конфликт свободы и ревности достигает максимума.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балета Р. Щедрина «Кармен-сюита». Модель напряжения по сценам.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напряжение по ходу балета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1967: премьера в Большом театре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«Кармен-сюита» впервые была показана на сцене Большого театра и сразу привлекла внимание необычным сочетанием известной музыки и смелой балетной формы.
</a:t>
            </a:r>
            <a:endParaRPr lang="en-US" sz="1261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отклики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и критики отметили, что знакомая история прозвучала по-новому: короче, острее и эмоциональнее, чем в опере.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быстро стала известной далеко за пределами страны и превратилась в одно из самых заметных прочтений сюжета о Кармен.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1967 года и успех постановки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часть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спектакле яркие и контрастные цвета помогают сразу почувствовать темперамент истории. Красный, чёрный и тёплые оттенки усиливают ощущение страсти, опасности и внутреннего напряжения. Костюм здесь не просто украшает сцену, а помогает понять героя.
</a:t>
            </a:r>
            <a:endParaRPr lang="en-US" sz="990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испанского танца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Динамичные шаги, резкие остановки и чёткий ритм напоминают испанский характер музыки и движения. Такая пластика делает сцену живой и напряжённой, а также подчёркивает силу Кармен и уверенность Эскамильо.
</a:t>
            </a:r>
            <a:endParaRPr lang="en-US" sz="1028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Жесты, похожие на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балете многое передаётся движением рук, поворотом корпуса и выразительной позой. Эти детали создают ощущение, что персонажи спорят, дразнят друг друга и принимают решения прямо на глазах у зрителя. Танец становится языком эмоций.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колорит в костюмах и движении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история раскрывается через пение, арии, дуэты и хор, поэтому важен текст. В балете слова исчезают, а смысл передают музыка, жест, поза и рисунок движения.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«Кармен-сюита» сохраняет сюжет о любви, ревности и свободе, но делает его короче и острее. Зритель следит не за разговорами, а за тем, как меняются отношения героев на сцене.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требует, чтобы чувства были понятны без объяснений. Поэтому здесь особенно важны мимика, темп танца и контраст между спокойными и напряжёнными сценами.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балет отличается от оперы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новой оркестровке важно не только что звучит, но и как именно инструменты отвечают друг другу в сценах.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держат мелодию, а ударные усиливают резкость: вместе они делают музыку более драматичной и запоминающейся.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Оркестровка Родиона Щедрина для балета «Кармен-сюита».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инструментов создают напряжение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конфликт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эмоциональных переходов в балете Р. Щедрина «Кармен-сюита».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балете соединены музыка Бизе, ясный сюжет и выразительный танец, поэтому история понятна даже без слов и не требует сложного объяснения.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легко воспринимается зрителями разных стран: эмоции Кармен, Хозе и Эскамильо узнаваемы независимо от языка и культуры.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новой оркестровке звучит ярко и необычно, а это делает спектакль запоминающимся уже с первых сцен.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«Кармен-сюита» показала, что классический сюжет можно переосмыслить современно, не теряя его силы и глубины.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«Кармен-сюита» известна во всём мире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звучание знакомой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«Кармен-сюита» превратила оперу Бизе в яркий балет, где музыка, танец и драматизм звучат как единое целое. Поэтому произведение и сегодня остаётся сильным и узнаваемым.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2026-05-25T00:48:00Z</dcterms:created>
  <dcterms:modified xsi:type="dcterms:W3CDTF">2026-05-25T00:48:00Z</dcterms:modified>
</cp:coreProperties>
</file>