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не ищу гармонии в природе»: поэтический манифест Марины Цветаевой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свободе, конфликте и праве быть непохожей.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создала это стихотворение в 1918 году, когда привычный мир менялся на глазах. Ее поэзия звучит резко, искренне и очень лично, поэтому особенно ясно передает тревогу и поиск собственного голоса.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и Серебряный век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не принимает спокойную гармонию природы как высшую ценность: ей ближе напряжение, порыв и внутреннее движение, в которых она видит подлинную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стихотворении связана не с тишиной и мягкостью, а с честностью чувства. Именно поэтому конфликт становится не слабостью, а знаком духовной силы.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утверждает право человека быть непохожим на окружающий мир. В этом отказе от общего покоя звучит выбор свободы, а не подчинения.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говорит от первого лица уверенно и прямо, словно не спорит, а заявляет свою позицию. Ее речь не оставляет места сомнениям или оправданиям.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стремится к мягкости и примирению, потому что ценит самостоятельность выше внешнего согласия. В этом слышится внутренняя собранность и сильный характер.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особость строится на эмоциональной напряженности: героиня не прячет чувства, а, наоборот, делает их основой своего голоса и своего выбора.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для нее не поражение, а цена верности себе. Так возникает образ личности, которая готова остаться одной ради внутренней правды.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лирической героини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858" y="2477750"/>
            <a:ext cx="255738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пары помогают увидеть, как построен конфликт текста.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стихотворение строится на постоянном столкновении покоя и внутреннего движения.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И. Цветаевой «Я не ищу гармонии в природе» (1918)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противопоставления в стихотворении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поэта и искусства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Цветаевой не повторяет чужие слова и не подстраивается под общий порядок. Его задача — говорить так, как требует его внутренний опыт, даже если это звучит резко.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для поэта — предельная искренность. Он не украшает действительность, а называет ее такой, какой переживает сам, без попытки сделать текст удобным для всех.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ритм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создает не просто стихотворение, а собственный способ существования. Этот ритм отличается от природной плавности и выражает право человека жить по внутреннему закону.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рождается из напряжения, а не из спокойствия. Сильное чувство, тревога и сопротивление становятся у Цветаевой тем внутренним импульсом, который превращается в поэзию.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фон стихотворения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тексте показана как мир плавности, тишины и устойчивого равновесия. Она не вызывает вражды, но не совпадает с внутренним состоянием героини.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кажется чужой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увидеть главный контраст стихотворения. Снаружи — покой и мягкость, а внутри — напряжение, которое героиня не хочет скрывать.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природной гармонии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текст в первую очередь выражает внутреннюю позицию героини, а не описывает пейзаж.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смысловой центр — конфликт: именно он связывает природу, свободу и образ поэта.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М. И. Цветаевой «Я не ищу гармонии в природе»; аналитическое распределение смысловых акцентов, 2026
</a:t>
            </a:r>
            <a:endParaRPr lang="en-US" sz="94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смысловые акценты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использует короткие и точные формулировки, которые звучат как сильные смысловые удары. Благодаря этому текст кажется особенно собранным и напряженным.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заметны повторы, резкие переходы интонации и отрывистый ритм фраз. Они усиливают ощущение внутреннего сопротивления и делают речь героини очень выразительной.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создает впечатление прямого, почти исповедального разговора с читателем. Поэтому стихотворение воспринимается одновременно как личное признание и как твердый жизненный принцип.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смысл стихотворения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отказ от гармонии переходит в утверждение 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875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7875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950" y="1640500"/>
            <a:ext cx="426900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передает не спокойное созерцание, а внутренний импульс. Фразы звучат так, будто мысль рождается прямо в момент речи и не позволяет героине остановиться.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твердого отказа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строится на уверенном несогласии с гармонией, которую предлагает природа. В речи слышится сила характера: героиня не спорит мягко, а сразу обозначает свою позицию.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смысловые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и резкие паузы делают высказывание особенно выразительным. Они усиливают напряжение, помогают выделить главное и превращают стихотворение в точное личное заявление.
</a:t>
            </a:r>
            <a:endParaRPr lang="en-US" sz="1332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1380" y="1771425"/>
            <a:ext cx="3739639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выразительные средства помогают раскрыть внутренний конфликт и основную идею стихотворения.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одну цель: показать, что героиня выбирает не покой, а внутреннюю свободу и правду чувства.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Марины Цветаевой «Я не ищу гармонии в природе».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средства и их роль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входит в литературу как поэтесса сильного личного голоса. Ее стихи выделяются резкой интонацией, исповедальностью и вниманием к внутренней жизни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путь поэтессы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исторические обстоятельства и личные потери усиливали в ее поэзии мотив верности себе. Поэтому образ героини, не принимающей спокойную гармонию, выглядит особенно убедительно.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эпоху революционных перемен, когда привычный мир рушился. В такой обстановке особенно остро звучат темы выбора, одиночества и сопротивления.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биографией Марины Цветаевой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фигура человека на открытом ветру: развевающаяся одежда, резкая линия неба и немного тревожное пространство вокруг передают напряжённое состояние героини.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и контрасты света с тенью: они показывают, что снаружи может быть простор и воздух, но внутри сохраняются решимость, несогласие и скрытая энергия.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внутреннего конфликта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спокойное отрицание постепенно превращается в сильное личное утверждение.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эмоции приходится на момент выбора: героиня осознанно ставит свободу и правду чувства выше покоя.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композиции стихотворения Марины Цветаевой «Я не ищу гармонии в природе».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современному школьнику
</a:t>
            </a:r>
            <a:endParaRPr lang="en-US" sz="2259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узнать знакомую подросткам ситуацию: желание быть собой, не подстраиваться под других и отстаивать собственный характер даже в споре с окружающим миром.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честности перед собой простыми, но сильными образами. Оно не поучает, а показывает, как человек может выбрать свой путь и не бояться отличаться.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литературы этот текст удобно обсуждать через личный опыт: что значит свобода, почему важна независимость и как не потерять себя в давлении привычных ожиданий.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стремится раствориться в общем порядке и потому оказывается отдельно от природной гармонии. Это одиночество рождается не из слабости, а из сознательного выбора.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одиночество связано с ценой свободы: чтобы остаться верной себе, нужно отказаться от удобного согласия с окружающим миром и его спокойствием.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не выглядит мрачным или беспомощным. Напротив, оно подчеркивает силу характера, потому что героиня принимает свою непохожесть без страха и сомнений.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одиночество часто становится знаком внутренней независимости. Оно помогает увидеть, что подлинная верность чувству иногда требует от человека особой стойкости.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005" y="2477750"/>
            <a:ext cx="293508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контраст между природой и героиней раскрывает главный смысл стихотворения.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 два разных способа существования: природный покой и человеческую свободу, которая связана с напряжением и самостоятельным выбором.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Марины Цветаевой «Я не ищу гармонии в природе».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Сопоставление: природа и лирическая героиня
</a:t>
            </a:r>
            <a:endParaRPr lang="en-US" sz="2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утверждает ценность жизни, в которой есть движение, тревога и внутренняя честность. Для героини важнее правда чувства, чем внешняя тишина и завершённость.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природы не становится для неё идеалом, потому что спокойствие не выражает её характер. Цветаева показывает личность, которая не хочет жить по готовому образцу.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связана с пониманием творчества: поэт не повторяет мир вокруг, а создаёт собственный ритм, рождающийся из сильного переживания и свободной мысли.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помогает увидеть в стихотворении не только образный конфликт, но и важное философское высказывание о праве человека быть непохожим на других.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интерпретация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поэзия как выбор напряжения и свободы
</a:t>
            </a:r>
            <a:endParaRPr lang="en-US" sz="3075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Цветаевой показывает, что подлинная правда не всегда совпадает с покоем. Через образ героини поэтесса утверждает независимость, силу чувства и право человека быть непохожим.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2026-05-19T08:02:42Z</dcterms:created>
  <dcterms:modified xsi:type="dcterms:W3CDTF">2026-05-19T08:02:42Z</dcterms:modified>
</cp:coreProperties>
</file>