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наш первый защитник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защищает тело каждый день — тихо, но очень старательно.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коже нужен ежедневный уход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встречает пыль, пот, сухой воздух и солнце каждый день. У детей она нежнее, поэтому быстрее краснеет и сохнет. После прогулки, игр и купания ей особенно нужны чистота и забота без лишнего трения.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кожа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— сторож у 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верхний слой кожи похож на крепкую дверцу. Он старается не пускать микробы внутрь и защищает тело от царапин. Если его беречь, кожа дольше остаётся ровной и спокойной.
</a:t>
            </a:r>
            <a:endParaRPr lang="en-US" sz="1333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слой — мастер прочности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верхним слоем спрятан более мягкий, но важный помощник. Он делает кожу упругой, помогает ей держать форму и быстро восстанавливаться после мелких неприятностей. Именно здесь коже особенно нужна вода и забота.
</a:t>
            </a:r>
            <a:endParaRPr lang="en-US" sz="1248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Подкожный слой — тёплое одеяло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глубже находится слой, который помогает удерживать тепло, словно мягкое одеяло. На поверхности есть поры и маленькие железы: через них выходит пот, а кожа не становится слишком сухой.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секунд
</a:t>
            </a:r>
            <a:pPr algn="ctr" indent="0" marL="0">
              <a:lnSpc>
                <a:spcPct val="100000"/>
              </a:lnSpc>
              <a:buNone/>
            </a:pPr>
            <a:r>
              <a:rPr lang="en-US" sz="24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нужно мыть руки с мылом, чтобы лучше смыть микробы.
</a:t>
            </a:r>
            <a:pPr algn="ctr" indent="0" marL="0">
              <a:lnSpc>
                <a:spcPct val="100000"/>
              </a:lnSpc>
              <a:buNone/>
            </a:pPr>
            <a:r>
              <a:rPr lang="en-US" sz="24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Centers for Disease Control and Prevention (CDC), Handwashing: Clean Hands Save Lives
</a:t>
            </a:r>
            <a:endParaRPr lang="en-US" sz="3661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мытьё не успевает хорошо очистить кожу. Двадцать секунд помогают уменьшить риск раздражения и заноса микробов на лицо и тело.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умывать лицо бережно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25651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средство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Умывай лицо один или два раза в день мягким средством без резкого запаха. Так кожа очищается аккуратно и не теряет лишнюю влагу.
</a:t>
            </a:r>
            <a:endParaRPr lang="en-US" sz="1573" dirty="0"/>
          </a:p>
        </p:txBody>
      </p:sp>
      <p:sp>
        <p:nvSpPr>
          <p:cNvPr id="12" name="Text 3"/>
          <p:cNvSpPr txBox="1"/>
          <p:nvPr/>
        </p:nvSpPr>
        <p:spPr>
          <a:xfrm>
            <a:off x="3818652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лишнего трения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три кожу сильно ладонями или полотенцем. От частого и грубого умывания лицо может стать сухим, красным и начать щипать.
</a:t>
            </a:r>
            <a:endParaRPr lang="en-US" sz="1587" dirty="0"/>
          </a:p>
        </p:txBody>
      </p:sp>
      <p:sp>
        <p:nvSpPr>
          <p:cNvPr id="13" name="Text 4"/>
          <p:cNvSpPr txBox="1"/>
          <p:nvPr/>
        </p:nvSpPr>
        <p:spPr>
          <a:xfrm>
            <a:off x="625651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вытирание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умывания не растирай лицо. Лучше осторожно промокни его чистым мягким полотенцем, как будто говоришь коже: «Спасибо, отдыхай».
</a:t>
            </a:r>
            <a:endParaRPr lang="en-US" sz="1470" dirty="0"/>
          </a:p>
        </p:txBody>
      </p:sp>
      <p:sp>
        <p:nvSpPr>
          <p:cNvPr id="14" name="Text 5"/>
          <p:cNvSpPr txBox="1"/>
          <p:nvPr/>
        </p:nvSpPr>
        <p:spPr>
          <a:xfrm>
            <a:off x="3818652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глазами и губами
</a:t>
            </a:r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 губы требуют особой нежности. Их не нужно намыливать, потому что эти места легко раздражаются и любят заботу без мыла.
</a:t>
            </a:r>
            <a:endParaRPr lang="en-US" sz="13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вода подходит коже лучше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699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горячо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вода очищает кожу мягче, чем очень горячая. Слишком горячая вода смывает защитный слой, и кожа быстрее становится сухой и стянутой.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695181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душ лучше долгого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стоять под горячим душем, кожа устаёт и теряет влагу. Лучше мыться недолго и без лишнего жара, чтобы ей было комфортно.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830676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вытирание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купания кожу стоит промокнуть мягким полотенцем, а не тереть изо всех сил. Так она не краснеет и не начинает чесаться.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коже нужна помощь крема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и стянутость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кожа стала шероховатой, стянутой или начала чесаться, ей может не хватать влаги. Крем или молочко помогают вернуть ей мягкость и спокойствие.
</a:t>
            </a:r>
            <a:endParaRPr lang="en-US" sz="1538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средства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лучше выбирать простые кремы без спирта и резкого запаха. Такие средства меньше раздражают кожу и подходят для ежедневного ухода.
</a:t>
            </a:r>
            <a:endParaRPr lang="en-US" sz="1629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кожа сохнет чаще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кожа становится сухой зимой, после ветра и после купания. В эти дни увлажнение помогает ей не капризничать и не трескаться.
</a:t>
            </a:r>
            <a:endParaRPr lang="en-US" sz="1628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Наносим на сухие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 особенно полезен на сухих участках: щеках, руках и локтях. Наноси его на чистую кожу тонким слоем, чтобы она чувствовала себя уютно.
</a:t>
            </a:r>
            <a:endParaRPr lang="en-US" sz="15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защита от ожогов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на улицу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кепку, одежду с рукавами и место в тени. Эти простые вещи помогают коже меньше встречаться с прямыми солнечными лучами.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гуляешь долго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открытые участки кожи нанеси крем с SPF 30 или выше. Он помогает защитить кожу, когда солнце светит долго и уверенно.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кожа обгорела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Покраснение, боль и жар кожи — знак, что солнце перестаралось. В этот день коже нужен отдых, прохлада и особенно бережное отношение.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которая дружит с кожей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Коже приятнее мягкие и чистые ткани, чем колючие и жёсткие. Такая одежда не царапает и не мешает двигаться. В ней кожа чувствует себя спокойнее, словно в любимой пижаме.
</a:t>
            </a:r>
            <a:endParaRPr lang="en-US" sz="1345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ткань — добрый выбор
</a:t>
            </a:r>
            <a:endParaRPr lang="en-US" sz="137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бега, игр или тренировки полезно переодеться в сухую одежду. Влажная ткань может тереть кожу и оставлять красные следы. Сухая форма помогает коже быстрее отдохнуть.
</a:t>
            </a:r>
            <a:endParaRPr lang="en-US" sz="1288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форма после спорта
</a:t>
            </a:r>
            <a:endParaRPr lang="en-US" sz="1567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Тесные швы, грязная одежда и колючие ярлычки иногда вызывают зуд и покраснение. Если убрать эти мелочи, коже станет легче, а день — гораздо приятнее.
</a:t>
            </a:r>
            <a:endParaRPr lang="en-US" sz="1427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Мелочи, которые мешают
</a:t>
            </a:r>
            <a:endParaRPr lang="en-US" sz="160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Пот, движение и свежая кожа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8346" y="983780"/>
            <a:ext cx="2453821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— это нормально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ты бегаешь, прыгаешь или танцуешь, кожа потеет. Это обычная работа тела: так оно помогает себе остывать и не перегреваться.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346675" y="983786"/>
            <a:ext cx="2453821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— умыться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сам по себе не грязь, но на влажной коже микробам проще задержаться. Поэтому после активных игр полезно умыться, принять душ или обтереться.
</a:t>
            </a:r>
            <a:endParaRPr lang="en-US" sz="1774" dirty="0"/>
          </a:p>
        </p:txBody>
      </p:sp>
      <p:sp>
        <p:nvSpPr>
          <p:cNvPr id="12" name="Text 4"/>
          <p:cNvSpPr txBox="1"/>
          <p:nvPr/>
        </p:nvSpPr>
        <p:spPr>
          <a:xfrm>
            <a:off x="6135003" y="983786"/>
            <a:ext cx="2453821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 в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движения надень сухую и чистую одежду. Так кожа быстрее станет свежей, а тебе будет удобнее продолжать играть, как ни в чём не бывало.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Прыщики, царапины и маленькие ранки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699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Прыщик не давим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Прыщики нельзя давить грязными руками: так в кожу могут попасть микробы, а на месте прыщика останется след. Лучше просто оставить его в покое и сказать взрослому.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695181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Царапину промываем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Небольшую царапину нужно аккуратно промыть чистой водой. Потом сообщите взрослому, чтобы он помог обработать ранку и защитить её от грязи и лишних прикосновений.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830676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Корочки не сдираем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Корочка — это маленькая защитная крышка. Под ней кожа спокойно заживает и строит новую. Если её сорвать, ранка будет болеть дольше и может оставить след.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750" y="1317313"/>
            <a:ext cx="65565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0106" y="1317313"/>
            <a:ext cx="601012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5175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99531" y="1317313"/>
            <a:ext cx="710287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коже быть крепкой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
</a:t>
            </a:r>
            <a:pPr algn="ctr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организм отдыхает и восстанавливается, а кожа получает время стать спокойнее и ровнее. Если спать мало, лицо часто выглядит уставшим и бледным.
</a:t>
            </a:r>
            <a:endParaRPr lang="en-US" sz="150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помогает телу работать без лишней сухости. Когда пить мало, кожа чаще стягивается, шелушится и просит больше заботы, особенно после игр и прогулок.
</a:t>
            </a:r>
            <a:endParaRPr lang="en-US" sz="1389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pPr algn="ctr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каши, рыба, яйца и молочные продукты помогают коже получать нужные вещества. Такая еда поддерживает тело изнутри, как невидимый помощник.
</a:t>
            </a:r>
            <a:endParaRPr lang="en-US" sz="1463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прогулки и спорт улучшают настроение и помогают телу быть сильнее. После активности коже особенно полезны чистота, вода и смена влажной одежды.
</a:t>
            </a:r>
            <a:endParaRPr lang="en-US" sz="138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кожа капризничает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25651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кожа стала красной, сухой или начала зудеть, важно не чесать её. Часто так кожа подсказывает, что ей не нравится сухой воздух, пот или новое средство.
</a:t>
            </a:r>
            <a:endParaRPr lang="en-US" sz="1336" dirty="0"/>
          </a:p>
        </p:txBody>
      </p:sp>
      <p:sp>
        <p:nvSpPr>
          <p:cNvPr id="12" name="Text 3"/>
          <p:cNvSpPr txBox="1"/>
          <p:nvPr/>
        </p:nvSpPr>
        <p:spPr>
          <a:xfrm>
            <a:off x="3818652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возможную причину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раздражение появляется после горячей воды, пыли, шерсти животных или мыла с резким запахом. Тогда коже нужен отдых, мягкий уход и немного терпения.
</a:t>
            </a:r>
            <a:endParaRPr lang="en-US" sz="1417" dirty="0"/>
          </a:p>
        </p:txBody>
      </p:sp>
      <p:sp>
        <p:nvSpPr>
          <p:cNvPr id="13" name="Text 4"/>
          <p:cNvSpPr txBox="1"/>
          <p:nvPr/>
        </p:nvSpPr>
        <p:spPr>
          <a:xfrm>
            <a:off x="625651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пугаемся, а наблюдаем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шелушение или пятнышко не всегда опасны, но за ними стоит следить. Полезно помнить, после чего они появились, чтобы взрослым было проще помочь.
</a:t>
            </a:r>
            <a:endParaRPr lang="en-US" sz="1417" dirty="0"/>
          </a:p>
        </p:txBody>
      </p:sp>
      <p:sp>
        <p:nvSpPr>
          <p:cNvPr id="14" name="Text 5"/>
          <p:cNvSpPr txBox="1"/>
          <p:nvPr/>
        </p:nvSpPr>
        <p:spPr>
          <a:xfrm>
            <a:off x="3818652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Просим помощь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зуд сильный, появляются трещинки, сыпь или пятна, нужно сразу сказать взрослым. Врач подскажет, как успокоить кожу и не дать проблеме стать больше.
</a:t>
            </a:r>
            <a:endParaRPr lang="en-US" sz="14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коже совсем не нравится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67673" y="2669250"/>
            <a:ext cx="2079704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грязные вещи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6639" y="3291300"/>
            <a:ext cx="2761938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полотенца и чужие расчёски могут переносить микробы и раздражать кожу. Лучше пользоваться только своими вещами и держать их чистыми.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29106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царапины и трение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5950027" y="3291300"/>
            <a:ext cx="27618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ногти, выдавливание прыщей и расчёсывание зуда делают кожу болезненной. Сильное трение только усиливает покраснение и мешает ранкам заживать.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188300" y="1131524"/>
            <a:ext cx="2761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лицо часто трогают руками, на кожу попадает больше грязи и микробов. От этого она может краснеть и быстрее покрываться прыщиками.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53221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лишние прикосновения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ежедневный уход за кожей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5174" y="983780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мягко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коже полезны умывание, чистая одежда и, если она сухая, немного крема. Так день начинается свежо, а кожа не чувствует стянутости.
</a:t>
            </a:r>
            <a:endParaRPr lang="en-US" sz="1629" dirty="0"/>
          </a:p>
        </p:txBody>
      </p:sp>
      <p:sp>
        <p:nvSpPr>
          <p:cNvPr id="12" name="Text 3"/>
          <p:cNvSpPr txBox="1"/>
          <p:nvPr/>
        </p:nvSpPr>
        <p:spPr>
          <a:xfrm>
            <a:off x="2611999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важны чистые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школы, игр и прогулок руки лучше мыть, а воду пить чаще. Если светит солнце, открытые участки кожи стоит защищать одеждой или кремом.
</a:t>
            </a:r>
            <a:endParaRPr lang="en-US" sz="1629" dirty="0"/>
          </a:p>
        </p:txBody>
      </p:sp>
      <p:sp>
        <p:nvSpPr>
          <p:cNvPr id="13" name="Text 4"/>
          <p:cNvSpPr txBox="1"/>
          <p:nvPr/>
        </p:nvSpPr>
        <p:spPr>
          <a:xfrm>
            <a:off x="4698803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спорта — душ
</a:t>
            </a:r>
            <a:pPr algn="l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тело разогрелось и вспотело, коже нужен душ или хотя бы обтирание. Потом полезно надеть сухую одежду, чтобы ничего не натирало и не щекотало.
</a:t>
            </a:r>
            <a:endParaRPr lang="en-US" sz="1485" dirty="0"/>
          </a:p>
        </p:txBody>
      </p:sp>
      <p:sp>
        <p:nvSpPr>
          <p:cNvPr id="14" name="Text 5"/>
          <p:cNvSpPr txBox="1"/>
          <p:nvPr/>
        </p:nvSpPr>
        <p:spPr>
          <a:xfrm>
            <a:off x="6785607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— спокойный уход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подходит мягкое умывание и аккуратное вытирание чистым полотенцем. Так кожа отдыхает ночью и просыпается утром более чистой и спокойной.
</a:t>
            </a:r>
            <a:endParaRPr lang="en-US" sz="15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места: губы, локти и колени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8320" y="983780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Губам нужна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 легко сохнут, особенно на ветру и в холоде. Им помогает вода и бальзам без лишних ароматов, чтобы не появлялись трещинки и неприятное жжение.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46642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Локти и колени грубеют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места часто трутся об одежду, стулья и пол, поэтому кожа там становится суше и шершавее. Крем помогает сделать её мягче и спокойнее.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134974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после купания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ванны или душа такие участки особенно любят немного увлажнения. Если смазать их кремом вовремя, кожа будет меньше трескаться и чесаться.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кожа ведёт себя зимой и летом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мороз и сухой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кожа встречает холод, ветер и сухой воздух в комнате. От этого она может стягиваться и шелушиться, будто ей не хватило тёплого одеяла. Помогают вода, мягкое мытьё и крем после купания.
</a:t>
            </a:r>
            <a:endParaRPr lang="en-US" sz="1292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солнце и пыльная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кожа радуется прогулкам, но ей мешают солнце, пыль и пот. Если долго быть на улице, открытые участки лучше закрыть одеждой, тенью и защитным кремом.
</a:t>
            </a:r>
            <a:endParaRPr lang="en-US" sz="1356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друг круглый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любое время года коже нужны чистые руки, сухая чистая одежда и бережное отношение. Тогда она легче справляется и с морозом, и с жарой, не капризничая по пустякам.
</a:t>
            </a:r>
            <a:endParaRPr lang="en-US" sz="1355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мифы о коже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чаще, тем лучше?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так. Слишком частое мытьё смывает защитный слой кожи и делает её сухой. Коже больше нравится аккуратный и регулярный уход, а не бесконечные умывания.
</a:t>
            </a:r>
            <a:endParaRPr lang="en-US" sz="1561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Прыщики бывают и у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Прыщики появляются не только у взрослых. У детей они тоже встречаются, особенно если кожа потеет, раздражается или её часто трогают руками без необходимости.
</a:t>
            </a:r>
            <a:endParaRPr lang="en-US" sz="1494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не всегда полезно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могут быть тёплыми и приятными, но без защиты они обжигают кожу. Поэтому на улице важны тень, одежда и крем с SPF.
</a:t>
            </a:r>
            <a:endParaRPr lang="en-US" sz="1603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вода — не подарок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Коже не нравится очень горячая вода, даже если она кажется особенно приятной. Она сушит кожу и делает её более чувствительной, поэтому лучше выбирать тёплую воду.
</a:t>
            </a:r>
            <a:endParaRPr lang="en-US" sz="15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взрослый и врач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7664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проблема не проходит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сыпь, зуд или покраснение держатся долго, не стоит ждать, что всё исчезнет само. Взрослый поможет оценить ситуацию и решить, нужен ли врач.
</a:t>
            </a:r>
            <a:endParaRPr lang="en-US" sz="1798" dirty="0"/>
          </a:p>
        </p:txBody>
      </p:sp>
      <p:sp>
        <p:nvSpPr>
          <p:cNvPr id="11" name="Text 3"/>
          <p:cNvSpPr txBox="1"/>
          <p:nvPr/>
        </p:nvSpPr>
        <p:spPr>
          <a:xfrm>
            <a:off x="2660634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боль или ранки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Гной, отёк, трещинки, сильная боль или очень красное место — это знак, что коже нужна помощь. Чем раньше её покажут специалисту, тем лучше.
</a:t>
            </a:r>
            <a:endParaRPr lang="en-US" sz="1695" dirty="0"/>
          </a:p>
        </p:txBody>
      </p:sp>
      <p:sp>
        <p:nvSpPr>
          <p:cNvPr id="12" name="Text 4"/>
          <p:cNvSpPr txBox="1"/>
          <p:nvPr/>
        </p:nvSpPr>
        <p:spPr>
          <a:xfrm>
            <a:off x="4763612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был ожог или укус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ожоге, укусе насекомого или сильной аллергии помощь нужна сразу. В таких случаях лучше не спорить с кожей, а быстро звать взрослых.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любит заботу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благодарит за чистые руки, тёплую воду, мягкое умывание и защиту от солнца. Если не мучить её грязью и трением, она спокойно защищает нас каждый день.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2026-05-26T02:28:38Z</dcterms:created>
  <dcterms:modified xsi:type="dcterms:W3CDTF">2026-05-26T02:28:38Z</dcterms:modified>
</cp:coreProperties>
</file>