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jpe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12675" y="1067624"/>
            <a:ext cx="2973600" cy="28632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8400" y="852600"/>
            <a:ext cx="3925500" cy="3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функции головного мозга: ключевые темы урока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мозга — центра контроля мыслей, движений и чувств человека.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458400" y="252850"/>
            <a:ext cx="49140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73657" y="1263000"/>
            <a:ext cx="2614985" cy="26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4400" y="490250"/>
            <a:ext cx="77976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исследований мозга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683476" y="2345525"/>
            <a:ext cx="38409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мозга начались тысячи лет назад. В древности мыслители связывали его с разумом и поведением. Позже открыли нейроны и современные методы, как МРТ, раскрывают структуру и функции мозга.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5534" y="918425"/>
            <a:ext cx="3806782" cy="3913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5400" y="1564825"/>
            <a:ext cx="40821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Анатомия мозга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Головной мозг подразделяется на три ключевых отдела: большие полушария, мозжечок и ствол мозга. Каждый отдел имеет уникальную структуру для выполнения своих задач.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5400" y="252125"/>
            <a:ext cx="8708700" cy="6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отделы мозга и их функции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215400" y="3583425"/>
            <a:ext cx="40821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Функциональные особенности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полушария отвечают за мышление и восприятие, мозжечок координирует движения, а ствол мозга регулирует жизненно важные функции организма.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400" y="1848908"/>
            <a:ext cx="3887700" cy="124063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отделов головного мозга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16000" y="1548650"/>
            <a:ext cx="3630600" cy="13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функции трёх отделов мозга и их роль в организме.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отдел мозга выполняет специфические важные функции, обеспечивая целостное управление телом и сознанием.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16000" y="3050725"/>
            <a:ext cx="3630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нейробиологии, 2023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1031" y="1638300"/>
            <a:ext cx="1326989" cy="133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8506" y="1638300"/>
            <a:ext cx="1326989" cy="133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7343" y="1638300"/>
            <a:ext cx="1326989" cy="133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28675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и состав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полушария занимают около 85% массы мозга. Они включают кору, которая отвечает за высшие функции, и внутренние структуры, участвующие в памяти и движениях.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48615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Решающее значение коры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 больших полушарий — это сложная сеть нейронов, обеспечивающая мышление, речь и сенсорное восприятие, критичные для обдуманных действий и общения.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154988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зон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коре выделяют несколько долей, каждая из которых специализируется на различных функциях: от зрения и слуха до планирования и аналитики.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функции больших полушарий
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225" y="1143728"/>
            <a:ext cx="2276400" cy="18273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4750" y="1143728"/>
            <a:ext cx="2276400" cy="182734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09275" y="1143728"/>
            <a:ext cx="2276400" cy="182734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коры больших полушарий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42022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Лобная доля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Лобная доля участвует в планировании и управлении поведением. Здесь расположены центры речи и моторики, которые обеспечивают целенаправленные действия и самоконтроль.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414750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Теменная доля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Теменная доля отвечает за обработку информации от органов чувств, таких как осязание и вкус, позволяя точно воспринимать окружающий мир.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40927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Височная и затылочная доли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Височная доля содействует восприятию звуков и памяти, а затылочная — анализирует зрительную информацию, обеспечивая восприятие образов и цветов.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Функциональное распределение долей коры головного мозга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Процентное распределение отражает важность каждой доли в обработке сенсорной и моторной информации.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Лобная доля играет ведущую роль в контроле и планировании, остальные доли обеспечивают восприятие и память.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Нейрофизиология, 2023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2400" y="274275"/>
            <a:ext cx="847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Подробно о лобной доле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32425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Лобная доля контролирует мышление, помогает принимать решения и регулирует поведение, обеспечивая социальное взаимодействие и личностный контроль.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2313" y="1766099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Зона Брока, расположенная в лобной доле, отвечает за речь и артикуляцию, позволяя выражать мысли через слова.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532201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Повреждения лобной доли могут привести к нарушению моторики и изменению характера, затрудняя контроль над собственным поведением.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теменной, височной и затылочной долей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3451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Теменная доля обрабатывает сигнал от кожи и других органов чувств, помогая распознавать прикосновения, температуру и вкус.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160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Височная доля участвует в восприятии звуков, хранении воспоминаний и понимании речи, обеспечивая коммуникативные навыки.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51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Затылочная доля отвечает за обработку зрительных данных, позволяет видеть объекты, различать цвета и движения.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7160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из этих долей формирует специализированный набор функций, сильно влияя на повседневное восприятие и поведение человека.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2556" y="1638300"/>
            <a:ext cx="1326989" cy="133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5406" y="1638300"/>
            <a:ext cx="1326989" cy="133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160020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и нейронная плотность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Мозжечок занимает всего около 10% объёма мозга, но содержит свыше половины всех нейронов, что обеспечивает его высокую функциональную нагрузку и точность работы.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35305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движений и баланса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Мозжечок обеспечивает плавность движений, координацию и равновесие, благодаря чему человек может уверенно ходить и выполнять точные действия.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мозжечка в координации и равновесии
</a:t>
            </a:r>
            <a:endParaRPr lang="en-US" sz="2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Ствол мозга и его важнейшие функции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Ствол мозга контролирует основные жизненные процессы, включая дыхание, сердцебиение и регуляцию температуры тела. Он обеспечивает автоматическую работу этих систем без участия сознания.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соединительная часть между спинным мозгом и большими полушариями; через него проходят нервные пути, обеспечивающие связь и передачу информации по всему организму.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Повреждение ствола мозга зачастую приводит к остановке жизненно важных функций, что может иметь необратимые последствия для организма и требует немедленной медицинской помощи.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передачи нервного импульса в мозге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стимула к реакции через структуры головного мозга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4525" y="1143728"/>
            <a:ext cx="2276400" cy="18273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14975" y="1143728"/>
            <a:ext cx="2276400" cy="182734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Нейроны: строение и передача сигнала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161452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нейрона и его части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Нейрон состоит из тела клетки, дендритов и аксона. Дендриты принимают сигналы, а аксон передаёт их дальше по нервной цепочке. Такое строение обеспечивает эффективную коммуникацию в мозге.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21497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передачи нервного импульса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конце аксона происходит передача сигнала через синапсы — специальные контакты с другими клетками. Импульс проходит с помощью химических веществ, обеспечивая быструю и точную связь.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Глиальные клетки: функции и важность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74837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Глиальные клетки обеспечивают структурную поддержку нейронов, создают каркас, который помогает удерживать правильное расположение тканей мозга.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517018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снабжают нейроны необходимыми веществами и удаляют отходы жизнедеятельности, поддерживая оптимальные условия для работы нервных клеток.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59200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Участвуют в восстановлении мозга после повреждений, формируя защиту и способствуя регенерации тканей для сохранения функций.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7001404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Глия регулирует обмен веществ и помогает передаче сигналов, влияя на скорость и качество работы нервной системы в целом.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нейронов и глиальных клеток в мозге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различных структурах мозга количество глиальных клеток может превышать число нейронов, особенно в областях поддержания гомеостаза.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Равное соотношение нейронов и глии подчёркивает важность обеих групп клеток для полноценной работы мозга и защиты нервной системы.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Нейробиология, 2022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9109" y="918425"/>
            <a:ext cx="3806782" cy="3913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41725" y="1564825"/>
            <a:ext cx="41823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Обработка информации и контроль движений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Головной мозг обеспечивает восприятие окружающего мира, анализирует сенсорные данные и управляет движениями тела. Он участвует в формировании речи и эмоций, необходимых для общения и социальной жизни.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5400" y="252125"/>
            <a:ext cx="8708700" cy="6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Когнитивные функции и регуляция организма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4741725" y="3583425"/>
            <a:ext cx="41823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Гомеостаз и адаптация организма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 регулирует работу внутренних органов, поддерживая стабильность температуры, дыхания и сердечного ритма. Он отвечает за обучение, развитие навыков и адаптацию к меняющимся условиям среды.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8210" y="1151850"/>
            <a:ext cx="6054781" cy="2395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26500" y="252125"/>
            <a:ext cx="6778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связей функций мозга с жизненными ситуациями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26500" y="3699250"/>
            <a:ext cx="3630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иллюстрирует функции мозга, связанные с соответствующими отделами и примерами из повседневной жизни, подчёркивая практическое значение различных областей.
</a:t>
            </a:r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отдел мозга отвечает за уникальные функции, которые проявляются в повседневных действиях и навыках человека.
</a:t>
            </a:r>
            <a:endParaRPr lang="en-US" sz="1068" dirty="0"/>
          </a:p>
        </p:txBody>
      </p:sp>
      <p:sp>
        <p:nvSpPr>
          <p:cNvPr id="8" name="Text 3"/>
          <p:cNvSpPr txBox="1"/>
          <p:nvPr/>
        </p:nvSpPr>
        <p:spPr>
          <a:xfrm>
            <a:off x="5956475" y="3699250"/>
            <a:ext cx="29481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нейробиологии, 2023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87600" y="909772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5100" y="252125"/>
            <a:ext cx="48528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Пластичность мозга и обучение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345100" y="1401525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обучении мозг перестраивает нейронные связи, создавая новые синапсы и усиливая существующие. Это улучшает способность к запоминанию и освоению новых навыков.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5100" y="3123346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после травм молодого мозга возможно восстановление функций за счёт нейропластичности, что доказывает огромный потенциал адаптации центральной нервной системы.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3700" y="994186"/>
            <a:ext cx="3189000" cy="31734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7225" y="252125"/>
            <a:ext cx="65265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влияющие на здоровье мозга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982825" y="992850"/>
            <a:ext cx="3840900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Регулярный полноценный сон и сбалансированное питание, богатое омега-3 и витаминами, укрепляют функцию мозга и поддерживают его работоспособность.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82825" y="2688599"/>
            <a:ext cx="3840900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Физическая активность и умственные тренировки активизируют мозговую деятельность, а отказ от вредных привычек снижает риск нейродегенеративных заболеваний.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85450" y="1174500"/>
            <a:ext cx="5573100" cy="27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ключевая роль мозга в жизни человека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Головной мозг — центр управления телом и сознанием, ключ к обучению и адаптации. Его здоровье необходимо беречь для полноценной и активной жизни.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2026-05-09T03:14:27Z</dcterms:created>
  <dcterms:modified xsi:type="dcterms:W3CDTF">2026-05-09T03:14:27Z</dcterms:modified>
</cp:coreProperties>
</file>