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распространение плодов у растений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помогают растениям размножаться и расселяться, поддерживая жизнь экосистем.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история адаптаций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растения создавали способы переноса семян, чтобы выжить и занять новые места. Плоды охраняют семена и помогают им найти подходящую почву для роста. Эти процессы формируют удивительное разнообразие природы.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распространения плодов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снижает конкуренцию с родительским растением, позволяя потомству успешно расти в других местах.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семян на новых территориях увеличивает шансы их выживания и служит защитой от негативных факторов у исходного растения.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расселению повышается биологическое разнообразие, что укрепляет устойчивость экосистем и поддерживает природный баланс.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плод и какую роль играет оболочка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структуры для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 имеют крылья, парашюты или шипы, которые помогают им переноситься ветром, цепляться за животных или плавать по воде. Эти приспособления повышают вероятность расселения семян.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околоплодника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Околоплодник окружает семена и защищает их от повреждений и высыхания. Он обеспечивает оптимальные условия для развития семени, создавая барьер от вредителей и неблагоприятной погоды.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поддержка зародыша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плода семена получают питательные вещества, необходимые для зародыша. Сочные части привлекают животных, которые помогают распространять семена, способствуя размножению растений.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распространения плодов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Автохория — самостоятельное распространение плодов с помощью механизма раскрытия или выброса семян из плода.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Анемохория — перенос семян ветром благодаря легким или крыловидным структурам плодов.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 — распространение плодов водой, где вода служит естественным транспортом на большие расстояния.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 и антропохория — распространение семян с помощью животных или человека, включая как случайные, так и преднамеренные действия.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способов распространения плодов среди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растений полагаются на животных и ветер для расселения семян в природе.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зоохории и анемохории отражает эффективность естественных агентов в расселении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флоры умеренного пояса Центральной России,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Автохория: примеры саморазбрасывания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сами выбрасывают семена — как недотрога, попадая в которой плод резко открывается и выбрасывает семена.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распространяет семена благодаря завивающимся створкам, которые при высыхании раскручиваются и разбрасывают семена.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пружинистые стручки, способные выбрасывать семена с силой, что помогает им проникать в отдалённые места.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плодов к распространению ветром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Парашюты одуванчика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одуванчика снабжены лёгкими парашютиками из волосков, благодаря которым семена свободно переносятся ветром на значительные расстояния.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Крылатки клёна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клёна имеют крыловидные придатки, которые замедляют падение и позволяют ветру переносить их далеко от родительского дерева.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Пуховые семена ивы и липы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ивы покрыты пушистыми волосками, а у липы присутствуют крылья, облегчающие полёт семян на потоках воздуха.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 с анемохорией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типы воздушных приспособлений у растений для распространения семян.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структуры эффективно увеличивают время нахождения семян в воздухе, способствуя дальнему расселению.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ботанике,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Гидрохория: распространение плодов водой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Тростник распространяет семена благодаря их лёгкости и упругости, что помогает им плавать и прорастать на других берегах.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лотоса имеют воздушные полости, позволяющие им сохраняться на поверхности воды и перемещаться течениями.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кокосовой пальмы покрыты прочной водоотталкивающей оболочкой, обеспечивая плавучесть и долговременное плавание в морях.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Зоохория: участие животных в распространении плодов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хранители орехов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и прячут орехи и жёлуди, часто теряя часть запасов. Эти забытые семена прорастают, способствуя новым всходам в местах, где животных не было.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птиц сочными плодами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 сочные плоды, такие как яблоки и земляника, привлекают птиц. Птицы поедают их и затем разносят семена с помощью помёта далеко от места появления плода.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цепляющихся плодов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репейника и череды имеют крючковатые структуры, которые прочно цепляются за шерсть млекопитающих. Благодаря этому семена переносятся на большие расстояния без повреждений.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животных — распространителей плодов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Дрозды эффективно переносят ягоды рябины, а белки запоминают и запасают орехи на зиму, способствуя расселению растений.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являются главными распространителями, но и млекопитающие существенно влияют на расселение плодовых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лесных экосистем России,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Эндозоохория и экзозоохория: пути перемещения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Эндозоохория происходит, когда животные поедают плоды, а семена проходят через их пищеварительный тракт, способствуя очистке и активации прорастания.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эндозоохории включают ягоды облепихи и рябины, которые легко перевариваются птицами и млекопитающими.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Экзозоохория связана с прикреплением семян к шерсти или оперению благодаря крючкам и зацепкам, что обеспечивает их перенос на новые места.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репейника и череды — классические примеры, которые цепляются за животных, увеличивая дистанцию распространения.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Антропохория: роль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Сознательное расселение культурных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выращивании картофеля, подсолнечника и томатов человек намеренно распространяет их семена, создавая новые агроценозы и меняя природный ландшафт с пользой для своих нужд.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Нечаянное распространение сорняков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сорняков проникают на новые территории, цепляясь за обувь, транспорт и сельскохозяйственное оборудование. Это приводит к формированию засорённых агроценозов.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распространения плодов от растения до нового места
</a:t>
            </a:r>
            <a:endParaRPr lang="en-US" sz="1984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распространения плодов и семян природными агенторами и человеком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преимущества для растения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плодов снижает конкуренцию между взрослыми растениями и их потомством, позволяя каждому иметь достаточно ресурсов для роста и развития.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и освоение новых территорий повышает шансы на расширение ареала и укрепление популяций вида.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генетического разнообразия происходит через смешение растений на новых участках, что способствует более высокой адаптивности.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к изменениям среды и повышение выживаемости всего вида обеспечиваются разными способами расселения плодов.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примеры: распространение плодов в 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Кленовые семена и воздушные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Крылатки клена с их характерным строением позволяют семенам летать на большие расстояния, что способствует расселению в лесах и на опушках.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распространении рябины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красные ягоды рябины поедаются птицами, которые разносят семена далеко, обеспечивая рост рябины в разных природных зонах России.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плоды лопуха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лопуха с крючками крепятся к шерсти животных, переносясь на дальние расстояния и осваивая новые места произрастания.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плодовых структур к среде обитания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болотистых условиях преимущество имеют гидрохорные плоды, оснащённые плавучими структурами, например у осоки, обеспечивая распространение по воде.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с сильными ветрами эффективны анемохорные плоды, такие как семена типчака, обладающие крыльями для дальнего полёта.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 экосистемах распространены зоо- и автохорные плоды, как у дуба и берёзы, которые полагаются на животных или собственные механизмы распространения.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распространения плодов на экосистемы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расселение плодов позволяет растениям восстанавливаться на территориях после пожаров, заново формируя растительность и восстанавливая экосистемы.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устойчивости природных комплексов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способы распространения плодов обеспечивают динамичность и устойчивость экосистем при воздействии внешних изменений, таких как вырубки и климатические колебания.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 будущее исследований распространения плодов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распространения плодов помогает понять механизмы поддержания природы и биоразнообразия, что важно для охраны окружающей среды и устойчивого развития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2026-05-08T14:30:38Z</dcterms:created>
  <dcterms:modified xsi:type="dcterms:W3CDTF">2026-05-08T14:30:38Z</dcterms:modified>
</cp:coreProperties>
</file>