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биотехнология: основные методы создания новых форм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меняющая растения, животных и микроорганизмы ради пользы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методы особенно важны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населения, климатические риски и потребность в устойчивых урожаях сделали селекцию и биотехнологию ключевыми инструментами современного сельского хозяйства, медицины и промышленности.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селекции и её научные основы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селекция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изучает создание новых и улучшение существующих сортов растений, пород животных и штаммов микроорганизмов с хозяйственно ценными признаками и устойчивой передачей их потомству.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чём она основана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Теоретической основой селекции служат наследственность, изменчивость и отбор. Эти закономерности позволяют целенаправленно выбирать исходные формы и закреплять полезные свойства в поколениях.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селекции становятся формы, лучше приспособленные к условиям среды и потребностям человека: более урожайные, продуктивные, жизнеспособные и качественные по своему назначению.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селекционного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 отбора исходного материала до практического использования формы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как первый и основной метод селекции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популяции сохраняют группу особей с лучшими внешними признаками. Метод удобен, когда нужно быстро выделить продуктивные формы без детальной оценки каждой отдельной линии.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конкретную особь и проверяют её потомство. Такой подход особенно важен у животных и самоопыляющихся растений, где нужно убедиться в наследовании нужного признака.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фенотипу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сначала проводится по наблюдаемым признакам: размеру, продуктивности, здоровью, устойчивости. Однако ценность признака подтверждается только тогда, когда он устойчиво передаётся потомкам.
</a:t>
            </a:r>
            <a:endParaRPr lang="en-US" sz="1199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остаётся базовым инструментом селекции, потому что он прост, надёжен и позволяет постепенно накапливать полезные свойства в сельскохозяйственных формах.
</a:t>
            </a:r>
            <a:endParaRPr lang="en-US" sz="11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6" y="3506840"/>
            <a:ext cx="396113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Гибридизация: объединение полезных признаков разных форм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близкородственные формы одного вида, чтобы объединить ценные признаки и получить потомство с высокой жизнеспособностью и предсказуемыми хозяйственными качествами.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Внутривидовое скрещивание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Скрещивают разные виды или роды, чтобы соединить редкие признаки. Однако этому часто мешают несовместимость гамет, слабая плодовитость или полная стерильность гибридов.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Отдалённая гибридизация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гибридов первого поколения нередко усиливаются рост, жизнеспособность, урожайность и устойчивость. Именно поэтому гибриды широко применяют в растениеводстве и животноводстве.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гетерозиса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особенно важна при создании кукурузы, пшеницы, томатов, а также при улучшении пород овец, свиней и птицы, где ценят сочетание нескольких признаков.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Селекционное значение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учебным представлениям о методах селекции и биотехнологии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селекции по эффективности и точности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общую тенденцию: чем точнее метод работает с наследственным материалом, тем быстрее можно получить нужный результат.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выигрывает по скорости и точности, а традиционные методы надёжны, но требуют больше поколений проверки.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Инбридинг, аутбридинг и чистые линии
</a:t>
            </a:r>
            <a:endParaRPr lang="en-US" sz="1837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Близкородственное скрещивание повышает гомозиготность, поэтому полезные и вредные рецессивные аллели проявляются быстрее. Это ускоряет анализ наследования, но требует осторожности.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Аутбридинг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Неродственное скрещивание увеличивает генетическое разнообразие и часто повышает жизнеспособность потомства. Такой подход особенно ценен, когда нужно избежать ослабления признаков.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самоопыляющихся растений инбридинг помогает получить чистые линии с устойчиво наследуемыми признаками. Это облегчает дальнейший отбор и делает результат более предсказуемым.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у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близкородственное скрещивание применяют осторожно, потому что оно может вызывать инбредную депрессию, снижение плодовитости и ослабление иммунитета.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10533"/>
            <a:ext cx="4534800" cy="20139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методов селекции по группам организмов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у разных групп организмов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организмов требуют разных подходов, но цель одна: получить наследственно ценные формы с нужными свойствами.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и животных результат достигается медленнее, а у микроорганизмов цикл отбора самый короткий благодаря быстрому размножению.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13450"/>
            <a:ext cx="317700" cy="28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32135" y="3200400"/>
            <a:ext cx="28297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03250"/>
            <a:ext cx="317700" cy="31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растений: главные направления и селекционные признаки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стрессам
</a:t>
            </a:r>
            <a:pPr algn="r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отборе особенно важны засухоустойчивость, холодостойкость, переносимость засоления и устойчивость к болезням, поскольку именно они определяют сохранность урожая.
</a:t>
            </a:r>
            <a:endParaRPr lang="en-US" sz="1002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продукции
</a:t>
            </a:r>
            <a:pPr algn="r" indent="0" marL="0">
              <a:lnSpc>
                <a:spcPct val="90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плодовых и овощных культур оценивают размер, вкус, транспортабельность и внешний вид. Для технических культур особенно важен выход сахара, масла или другого сырья.
</a:t>
            </a:r>
            <a:endParaRPr lang="en-US" sz="107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зерновых культур главными остаются урожайность, масса зерна и содержание белка. Эти признаки напрямую связаны с пищевой ценностью и хозяйственной отдачей.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агрономией
</a:t>
            </a:r>
            <a:pPr algn="l" indent="0" marL="0">
              <a:lnSpc>
                <a:spcPct val="90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тесно опирается на агрономию и районирование сортов, чтобы новые формы хорошо работали в конкретных климатических и почвенных условиях.
</a:t>
            </a:r>
            <a:endParaRPr lang="en-US" sz="108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Крупнее клетки — крупнее орган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полиплоидии у растения увеличивается число наборов хромосом, поэтому часто вырастают более крупные клетки, листья, плоды и семена. На иллюстрации хорошо заметно, как полиплоидная форма выглядит мощнее диплоидной.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массы и устойчивости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Полиплоидные растения нередко лучше переносят неблагоприятные условия и дают более высокий урожай. Для селекционера это особенно важно там, где нужны крупные органы и стабильная продуктивность при колебаниях среды.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сельского хозяйства и декора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широко используют при работе с пшеницей, картофелем, клубникой, свёклой и декоративными культурами. Именно поэтому полиплоидия стала одним из заметных инструментов повышения хозяйственной ценности растений.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Полиплоидия: когда лишние наборы хромосом помогают растению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ведётся селекция животных: от отбора до проверки потомства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селекция идёт медленнее, чем у растений: жизненный цикл длиннее, потомства меньше, а содержание производителей требует больших затрат. Поэтому каждая пара и каждый производитель оцениваются особенно тщательно.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Племенной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служит выбор лучших особей по молочности, мясности, яйценоскости, шерстности, здоровью и экстерьеру. Важен не только внешний вид, но и подтверждение ценных признаков у потомков.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пар и контроль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подборе пар учитывают происхождение, родственные связи и ожидаемое сочетание признаков. Племенная ценность животного окончательно подтверждается только после проверки потомства и сравнения с исходной группой.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осеменение и трансплантация эмбрионов расширяют возможности селекции, но применять их нужно осторожно. Слишком тесное родство может снижать жизнеспособность, плодовитость и устойчивость к болезням.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«Селекция животных»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2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всего отбирают у сельскохозяйственных животных
</a:t>
            </a:r>
            <a:pPr algn="l" indent="0" marL="0">
              <a:lnSpc>
                <a:spcPct val="120000"/>
              </a:lnSpc>
              <a:buNone/>
            </a:pPr>
            <a:r>
              <a:rPr lang="en-US" sz="25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видов животных приоритеты различаются, но продуктивность и здоровье почти всегда остаются в центре внимания селекционера.
</a:t>
            </a:r>
            <a:pPr algn="l" indent="0" marL="0">
              <a:lnSpc>
                <a:spcPct val="150041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признаки продуктивности и воспроизводства: именно они сильнее всего влияют на экономический результат и устойчивость хозяйства.
</a:t>
            </a:r>
            <a:endParaRPr lang="en-US" sz="19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микроорганизмы быстро дают нужный селекционеру результат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штамм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Работу начинают с природной культуры бактерий, дрожжей, плесневых грибов или актиномицетов. Уже на этом этапе выбирают организм, у которого есть потенциал синтезировать нужное вещество.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стабильности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Отобранные варианты многократно культивируют, чтобы убедиться в устойчивости признака. Только после этого штамм можно использовать как промышленный источник антибиотика, фермента, витамина или кислоты.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 отбор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проводят мутагенез или изучают природное разнообразие, после чего штаммы проверяют на селективных средах. Выбирают колонии, которые дают наибольший выход целевого продукта.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природного штамма к промышленному продуценту
</a:t>
            </a:r>
            <a:pPr algn="l" indent="0" marL="0">
              <a:lnSpc>
                <a:spcPct val="100000"/>
              </a:lnSpc>
              <a:buNone/>
            </a:pPr>
            <a:r>
              <a:rPr lang="en-US" sz="22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отбора, проверки и масштабирования микроорганизма для получения полезного продукта.
</a:t>
            </a:r>
            <a:endParaRPr lang="en-US" sz="22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Биотехнология: селекция на новом уровне точности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клеток и 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позволяют выращивать отдельные клетки и ткани вне организма, быстро размножать ценные формы и получать оздоровлённый посадочный материал, свободный от многих инфекций.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Микроклональное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небольшой части растения можно получить множество генетически одинаковых экземпляров. Такой подход особенно полезен для редких, элитных и быстро востребованных сортов.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и генная инженерия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селекционер работает уже не только с организмом целиком, но и с отдельными клетками и генами. Это даёт возможность точнее управлять нужным признаком.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Ферментация и использование ферментов помогают получать лекарства, пищевые добавки и биологически активные вещества в контролируемых условиях, без длительного отбора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«Биотехнологический цикл»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этапов складывается биотехнологический цикл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выполнены ранние этапы, тем надёжнее итоговый результат: нужный белок, растение с новым свойством или штамм-продуцент.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преимущество биотехнологии — быстрое получение заданного признака без многолетнего многопоколенного отбора, характерного для классической селекции.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Безвирусный посадочный материал
</a:t>
            </a:r>
            <a:pPr algn="l" indent="0" marL="0">
              <a:lnSpc>
                <a:spcPct val="130039"/>
              </a:lnSpc>
              <a:buNone/>
            </a:pPr>
            <a:r>
              <a:rPr lang="en-US" sz="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лаборатории из небольшой группы клеток получают тысячи одинаковых растений. Так размножают картофель, плодовые и декоративные культуры, часто сразу избавляя их от вирусной инфекции и ускоряя размножение ценных сортов.
</a:t>
            </a:r>
            <a:endParaRPr lang="en-US" sz="1080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 белки человека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генной инженерии позволяют клеткам-системам вырабатывать инсулин, интерфероны, ферменты и отдельные компоненты вакцин. Благодаря этому важные препараты можно получать в контролируемых условиях и в больших объёмах.
</a:t>
            </a:r>
            <a:endParaRPr lang="en-US" sz="1105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Ферментация пищевых продуктов
</a:t>
            </a:r>
            <a:pPr algn="l" indent="0" marL="0">
              <a:lnSpc>
                <a:spcPct val="130039"/>
              </a:lnSpc>
              <a:buNone/>
            </a:pPr>
            <a:r>
              <a:rPr lang="en-US" sz="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Дрожжи, молочнокислые бактерии и закваски превращают сырьё в хлеб, йогурты, сыры и другие продукты. Ферментные препараты при этом помогают улучшать вкус, консистенцию и технологичность производства.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биотехнология уже работает каждый день
</a:t>
            </a:r>
            <a:endParaRPr lang="en-US" sz="1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риска требуют особенно строгой проверки: экологического, биологического и этического.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биотехнология дают большие возможности, но именно три группы рисков чаще всего определяют необходимость экспертизы, испытаний и ограничений.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биотехнология: знания, которые меняют жизнь и требуют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создаёт наследственно ценные формы, а биотехнология ускоряет и уточняет работу с признаками. Вместе они помогают решать задачи питания, медицины и экологии, если применять их научно и безопасно.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2026-06-01T21:39:54Z</dcterms:created>
  <dcterms:modified xsi:type="dcterms:W3CDTF">2026-06-01T21:39:54Z</dcterms:modified>
</cp:coreProperties>
</file>