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— маленькое слово, большая 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Маленькое слово, а смысл держит крепко.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2 классе ребята уже пишут длиннее и говорят точнее. Предлоги помогают не запутаться: показывают место, направление, время и связь слов в предложении.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предлоги так важны во 2 классе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— это слово-помощник. Он ничего не называет сам, но помогает другим словам соединяться в предложении и делать речь понятной.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стоит перед существительным, местоимением или числительным: в школе, у него, к трём. Он не изменяется и остаётся таким же.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 по себе предлог не бывает главным словом. Его задача скромная, но очень важная: подсказать, как связаны слова и что именно хочет сказать говорящий.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предлог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25" y="1259702"/>
            <a:ext cx="3498000" cy="21760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3525" y="1259702"/>
            <a:ext cx="3498000" cy="217600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предлог держится рядом со словом
</a:t>
            </a:r>
            <a:endParaRPr lang="en-US" sz="2969" dirty="0"/>
          </a:p>
        </p:txBody>
      </p:sp>
      <p:sp>
        <p:nvSpPr>
          <p:cNvPr id="6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79" dirty="0"/>
          </a:p>
        </p:txBody>
      </p:sp>
      <p:sp>
        <p:nvSpPr>
          <p:cNvPr id="7" name="Text 2"/>
          <p:cNvSpPr txBox="1"/>
          <p:nvPr/>
        </p:nvSpPr>
        <p:spPr>
          <a:xfrm>
            <a:off x="799425" y="3662955"/>
            <a:ext cx="3498000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связка, которая всё объясняет
</a:t>
            </a:r>
            <a:pPr algn="ctr" indent="0" marL="0">
              <a:lnSpc>
                <a:spcPct val="100000"/>
              </a:lnSpc>
              <a:buNone/>
            </a:pPr>
            <a:r>
              <a:rPr lang="en-US" sz="7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лежит тетрадь, а в школе слышен звонок. Предлог стоит отдельно, но сразу показывает, где находится предмет. Без такой связки предложение стало бы менее понятным и как будто потеряло бы дорожный указатель.
</a:t>
            </a:r>
            <a:endParaRPr lang="en-US" sz="1366" dirty="0"/>
          </a:p>
        </p:txBody>
      </p:sp>
      <p:sp>
        <p:nvSpPr>
          <p:cNvPr id="8" name="Text 3"/>
          <p:cNvSpPr txBox="1"/>
          <p:nvPr/>
        </p:nvSpPr>
        <p:spPr>
          <a:xfrm>
            <a:off x="4813525" y="3662955"/>
            <a:ext cx="3498000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и его маленький помощник
</a:t>
            </a:r>
            <a:pPr algn="ctr" indent="0" marL="0">
              <a:lnSpc>
                <a:spcPct val="100000"/>
              </a:lnSpc>
              <a:buNone/>
            </a:pPr>
            <a:r>
              <a:rPr lang="en-US" sz="8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друга есть мяч, а под окном сидит кот. Предлог не живёт один: он всегда рядом с другим словом. Именно поэтому картинка и подпись вместе помогают быстро увидеть смысл и запомнить правило.
</a:t>
            </a:r>
            <a:endParaRPr lang="en-US" sz="151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844" y="2550223"/>
            <a:ext cx="337500" cy="3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82156" y="2528378"/>
            <a:ext cx="256500" cy="34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22375" y="3116978"/>
            <a:ext cx="299250" cy="34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22375" y="1934332"/>
            <a:ext cx="299250" cy="342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места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57991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поверхности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на говорит, что предмет стоит сверху: на полке, на столе, на крыше. Поверхность сразу становится понятной.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8395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предмет
</a:t>
            </a:r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места отвечают на вопрос где? Они помогают точно представить, где стоит стул, лежит книга или прячется кот.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чего-то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в показывает, что предмет находится внутри: в парте, в сумке, в комнате. Так легко увидеть, где он расположен.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у, перед, за, под помогают уточнить место: у дома, перед деревом, за кустом, под столом. Картина получается очень точной.
</a:t>
            </a:r>
            <a:pPr algn="ctr" indent="0" marL="0">
              <a:lnSpc>
                <a:spcPct val="100000"/>
              </a:lnSpc>
              <a:buNone/>
            </a:pPr>
            <a:r>
              <a:rPr lang="en-US" sz="5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и позади
</a:t>
            </a:r>
            <a:endParaRPr lang="en-US" sz="115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предлоги помогают читать предложения как маленькую карту. На ней есть старт, маршрут и пункт назначения — всё понятно даже без указки.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направления подсказывают, куда движется человек или предмет: в класс, на улицу, к бабушке. Без них путь становится неясным.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357075" y="2209000"/>
            <a:ext cx="24066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отвечают и на вопрос откуда?: из дома, с горки, от реки. Сразу видно, где движение началось и куда ведёт рассказ.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направления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675" y="1739000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11325" y="1736750"/>
            <a:ext cx="299250" cy="34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6725" y="1739000"/>
            <a:ext cx="337500" cy="33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750" y="1736750"/>
            <a:ext cx="256500" cy="342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времени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427850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6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происходит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62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времени показывают, когда что-то случилось: до урока, после обеда, к вечеру. Они помогают не перепутать порядок событий.
</a:t>
            </a:r>
            <a:endParaRPr lang="en-US" sz="1256" dirty="0"/>
          </a:p>
        </p:txBody>
      </p:sp>
      <p:sp>
        <p:nvSpPr>
          <p:cNvPr id="14" name="Text 3"/>
          <p:cNvSpPr txBox="1"/>
          <p:nvPr/>
        </p:nvSpPr>
        <p:spPr>
          <a:xfrm>
            <a:off x="2492375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или дата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предлогом в легко назвать день: в понедельник, в среду, в этот день. Так время становится аккуратным и понятным.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556900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дня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с часто помогает рассказать о начале: с утра, с зимы, с рассвета. Он словно открывает дверцу в новое время.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6621425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 потом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до и после особенно полезны в рассказе. Они показывают, что было раньше и что произошло потом, без путаницы.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причины отвечают на вопрос почему? Например: из-за дождя, по болезни, от волнения. Они объясняют, почему событие произошло именно так.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причины и цели
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цели отвечают на вопрос зачем? Например: для игры, ради помощи, для чтения. Они показывают, ради чего кто-то действует.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такими предлогами предложение становится объяснением, а не просто сообщением. Сразу понятно, что стало причиной и какая была цель.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очень удобно в тексте: можно не только назвать действие, но и рассказать его смысл. Получается чуть больше ясности и чуть меньше загадок.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предлог в 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 школьного разбора короткого предложения.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6550" y="552750"/>
            <a:ext cx="37119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всегда входит в словосочетание и не употребляется отдельно.
</a:t>
            </a:r>
            <a:endParaRPr lang="en-US" sz="70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442750" y="552700"/>
            <a:ext cx="25635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предлог сам по себе не сообщает смысла. Он становится понятным только рядом с другим словом: в школе, на море, от дома.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54700" y="4300250"/>
            <a:ext cx="31656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русского языка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0909" y="1181550"/>
            <a:ext cx="3329981" cy="343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44575" y="1226375"/>
            <a:ext cx="40779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Один и тот же стол может стоять по-разному в речи. Мы говорим: на столе лежит книга, и сразу ясно, где она находится.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768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предмет — разные предлоги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944575" y="2918225"/>
            <a:ext cx="40779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Сравните: под столом, за столом, возле стола. Предлог меняет смысл, а значит помогает увидеть точное место предмета, будто указывает пальцем.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Предлог часто подсказывает, в какой форме нужно поставить слово. После него существительное или местоимение звучит по-особенному: в школе, к другу.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и падежи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045403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Если предлог меняется, меняется и форма слова. Так пара слов работает вместе и помогает построить грамотное предложение без путаницы.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5784057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Поэтому при разборе предложения полезно смотреть сразу на предлог и слово рядом с ним. Они держатся вместе, как хорошие напарники.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844" y="2531473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1656" y="2549378"/>
            <a:ext cx="337500" cy="30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3250" y="3152978"/>
            <a:ext cx="337500" cy="270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предлог от приставки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5799144" y="1721608"/>
            <a:ext cx="2505300" cy="19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 смыслу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помогает связать два слова в предложении, это предлог. Если оно образует новое слово, перед нами приставка. Тут важно смотреть внимательно, как настоящий детектив.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839556" y="1720978"/>
            <a:ext cx="2505300" cy="19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отделить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пишется отдельно от слова: в дом, на стол, под окно. Между ним и словом легко вставить другое слово, и смысл не теряется.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 — это приставка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вход, напишу, подбежал часть в-, на-, под- входит в само слово. Она не отделяется и не живёт отдельно, как предлог.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Очень часто мы слышим предлоги в и на. Они помогают сказать, где находится предмет: в книге, на парте, в саду, на улице.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предлоги в речи
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Не меньше работы у предлогов у, к, с, из и от. Они показывают, откуда пришли, куда пошли или с кем что-то случилось.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Предлог по часто встречается в школьных фразах: по дороге, по просьбе, по плану. Он помогает точнее объяснить связь слов.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Предлоги за и под тоже очень полезны. С ними легко описать место предмета: за домом, под столом, за деревом, под скамейкой.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256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131"/>
            <a:ext cx="3904200" cy="194828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214275" y="370650"/>
            <a:ext cx="8695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Ошибки, которые легко заметить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2635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Пропущенный предлог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спешит в школу, а на картинке рядом может стоять неверная фраза: «пошёл школа». Ошибку видно сразу, потому что без предлога предложение звучит ломано. Один маленький помощник делает фразу понятной.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15470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выбор предлога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сидит в классе, но говорит: «я на классе». Рядом удобно показать правильный и неправильный вариант. Так видно, что каждый предлог выбирают по смыслу, а не наугад, как из коробки с пуговицами.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составить предложение с предлогом
</a:t>
            </a:r>
            <a:pPr algn="l" indent="0" marL="0">
              <a:lnSpc>
                <a:spcPct val="100000"/>
              </a:lnSpc>
              <a:buNone/>
            </a:pPr>
            <a:r>
              <a:rPr lang="en-US" sz="15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выбрать предлог по смыслу и проверить, понятно ли звучит предложение.
</a:t>
            </a:r>
            <a:endParaRPr lang="en-US" sz="3109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80450" y="370650"/>
            <a:ext cx="77220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в коротких текстах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499500" y="3835025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рассказа
</a:t>
            </a:r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сразу задаёт место действия: в лесу, у реки, возле дома. Предлоги помогают читателю увидеть картину ещё до первых приключений.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729578" y="154585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событий
</a:t>
            </a:r>
            <a:pPr algn="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движутся к цели: к мосту, по тропинке, из дома, после дождя. Предлоги показывают путь и порядок событий, чтобы история не сбивалась.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11454" y="176130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предлоги помогают точно назвать время и место: перед закатом, у костра, в тишине. Текст становится ясным, как аккуратный рисунок.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675" y="1772750"/>
            <a:ext cx="337500" cy="27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11325" y="1736750"/>
            <a:ext cx="299250" cy="34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6725" y="1739000"/>
            <a:ext cx="337500" cy="33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21250" y="1739000"/>
            <a:ext cx="337500" cy="337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предлоги каждый день
</a:t>
            </a:r>
            <a:endParaRPr lang="en-US" sz="3147" dirty="0"/>
          </a:p>
        </p:txBody>
      </p:sp>
      <p:sp>
        <p:nvSpPr>
          <p:cNvPr id="13" name="Text 2"/>
          <p:cNvSpPr txBox="1"/>
          <p:nvPr/>
        </p:nvSpPr>
        <p:spPr>
          <a:xfrm>
            <a:off x="427850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разговоре
</a:t>
            </a:r>
            <a:pPr algn="l" indent="0" marL="0">
              <a:lnSpc>
                <a:spcPct val="100000"/>
              </a:lnSpc>
              <a:buNone/>
            </a:pPr>
            <a:r>
              <a:rPr lang="en-US" sz="63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говорим дома, в школе, у друга, к бабушке. Предлоги незаметно помогают строить обычные фразы и делают речь понятной для собеседника.
</a:t>
            </a:r>
            <a:endParaRPr lang="en-US" sz="1277" dirty="0"/>
          </a:p>
        </p:txBody>
      </p:sp>
      <p:sp>
        <p:nvSpPr>
          <p:cNvPr id="14" name="Text 3"/>
          <p:cNvSpPr txBox="1"/>
          <p:nvPr/>
        </p:nvSpPr>
        <p:spPr>
          <a:xfrm>
            <a:off x="2492375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учебнике
</a:t>
            </a:r>
            <a:pPr algn="l" indent="0" marL="0">
              <a:lnSpc>
                <a:spcPct val="100000"/>
              </a:lnSpc>
              <a:buNone/>
            </a:pPr>
            <a:r>
              <a:rPr lang="en-US" sz="63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заданиях по русскому языку предлоги встречаются почти на каждом шаге. Они помогают читать текст, находить связи между словами и отвечать без путаницы.
</a:t>
            </a:r>
            <a:endParaRPr lang="en-US" sz="1277" dirty="0"/>
          </a:p>
        </p:txBody>
      </p:sp>
      <p:sp>
        <p:nvSpPr>
          <p:cNvPr id="15" name="Text 4"/>
          <p:cNvSpPr txBox="1"/>
          <p:nvPr/>
        </p:nvSpPr>
        <p:spPr>
          <a:xfrm>
            <a:off x="4556900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
</a:t>
            </a:r>
            <a:pPr algn="l" indent="0" marL="0">
              <a:lnSpc>
                <a:spcPct val="100000"/>
              </a:lnSpc>
              <a:buNone/>
            </a:pPr>
            <a:r>
              <a:rPr lang="en-US" sz="682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улицы, указатель, объявление или табличка — везде могут быть предлоги. Они помогают понять, где ты находишься и куда идти дальше.
</a:t>
            </a:r>
            <a:endParaRPr lang="en-US" sz="1363" dirty="0"/>
          </a:p>
        </p:txBody>
      </p:sp>
      <p:sp>
        <p:nvSpPr>
          <p:cNvPr id="16" name="Text 5"/>
          <p:cNvSpPr txBox="1"/>
          <p:nvPr/>
        </p:nvSpPr>
        <p:spPr>
          <a:xfrm>
            <a:off x="6621425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записке и книге
</a:t>
            </a:r>
            <a:pPr algn="l" indent="0" marL="0">
              <a:lnSpc>
                <a:spcPct val="100000"/>
              </a:lnSpc>
              <a:buNone/>
            </a:pPr>
            <a:r>
              <a:rPr lang="en-US" sz="63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живут в коротких записках и в больших книгах. Они помогают точно передать место, время и движение, даже если текст совсем небольшой.
</a:t>
            </a:r>
            <a:endParaRPr lang="en-US" sz="127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— слово-помощник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37600" y="1342450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умеет предлог
</a:t>
            </a:r>
            <a:pPr algn="l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не называет предмет и не описывает действие. Он помогает словам дружить в предложении и показывает место, время, причину или цель. Без него смысл часто становится неполным.
</a:t>
            </a:r>
            <a:endParaRPr lang="en-US" sz="1721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2786025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его узнать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всегда пишется отдельно и не изменяется. Его легко заметить рядом с другим словом: в школе, к другу, после урока. Он словно маленький мостик между словами.
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главное о предлогах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— маленькие, но очень важные помощники. Они показывают, где, куда, откуда, когда и почему, а ещё помогают говорить и писать точно, аккуратно и понятно.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2026-05-21T21:15:24Z</dcterms:created>
  <dcterms:modified xsi:type="dcterms:W3CDTF">2026-05-21T21:15:24Z</dcterms:modified>
</cp:coreProperties>
</file>