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«Сказка о царе Салтане»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Чудесная сказка о верности, море, Гвидоне и царевне Лебеди.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приятно слушать и легко 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стихотворная сказка с ритмом, повторами и яркими образами. Знакомые чудеса, море, царский двор и счастливый финал делают чтение понятным и увлекательным для младших школьников.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событиях сказки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Салтан женится, но во дворце появляются зависть, ложь и коварный обман. Из-за злых слов царицу с младенцем отправляют в бочке в открытое море.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 герои спасаются и начинают жизнь заново. Гвидон растёт, встречает удивительные чудеса, становится смелее и учится защищать тех, кто ему дорог.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Гвидон знакомится с царевной Лебедью. Доброе сердце, верность и терпение помогают героям пережить беды и прийти к счастливому завершению.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Салтан и царский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Салтан — правитель, вокруг которого разворачивается сказочное действие. Его дворец богат и торжественен, но за внешней красотой скрываются зависть, сплетни и несправедливые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царского двора создаёт ощущение праздника и величия. Золотые палаты, высокие башни и терем у моря помогают представить нарядный, но непростой сказочный мир.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 и маленький Гвидон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Гвидон сначала беззащитен, но постепенно становится смелым и сильным. Его рост напоминает: любовь, забота и терпение помогают человеку не сломаться.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 показана как добрая и верная мать. Она стойко переносит беду и не теряет надежды, даже когда судьба испытывает её очень сурово.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уносит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сказке сначала кажется опасным и чужим. Оно уносит героев далеко от дома, в неизвестность, где страшно, но именно там начинается их новая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помогает найти спасение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море становится дорогой к чуду. Оно соединяет беду и надежду, а его волны словно открывают путь к спасению, встречам и волшебным событиям.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сразу запоминается и делает образ богатырей особенно сказочным, сильным и торжественным.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морских витязя выходят из волн стройно и дружно, словно одно волшебное войско.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царе Салтане»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Царевна Лебедь — добрая волшебница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Царевна Лебедь мудрая, спокойная и красивая. Она помогает Гвидону, направляет его и словно открывает перед ним дорогу к счастью и лучшей судьбе.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соединяются лебединая красота, доброта и волшебная сила. Поэтому она кажется не только сказочной героиней, но и настоящей помощницей добра.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повторы делают сказку красивой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напевно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стихам звучать плавно и мелодично. Из-за этого сказку приятно слушать вслух, а отдельные строки легко запоминаются.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становится ясным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фразы повторяются, ребёнку проще уловить размер и ритм стиха. Текст читается как песенка и не сбивает слушателя с мысли.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запоминается лучше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обороты возвращают внимание к главным событиям. Так дети быстрее следят за героями, морем, чудесами и добрым финалом.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появляются чудеса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Беда уносит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Царицу и маленького Гвидона отправляют в море в бочке. Это страшный, но важный поворот, после которого начинается чудесная история.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становится домом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спасаются на острове и устраивают новую жизнь. Здесь обычное место превращается в сказочный мир, полный надежды и удивительных встреч.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Гвидон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мальчик вырастает в князя. Вместе с ним в сказку входят новые чудеса, а добро и смелость становятся его силой.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Буян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бурного моря перед героями открывается зеленый остров, тихий и светлый. Здесь нет дворцовой суеты и злых разговоров, зато есть берег, небо и надежда. На Буяне Гвидон начинает расти и постепенно становится хозяином своей судьбы.
</a:t>
            </a:r>
            <a:endParaRPr lang="en-US" sz="745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где начинается новая жизнь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 появляется необычный город, будто выросший из самого чуда. Его стены, башни и терема словно отражаются в воде. Такое место легко представить на картинке: рядом шумит море, а вокруг раскинулась яркая зелень.
</a:t>
            </a:r>
            <a:endParaRPr lang="en-US" sz="836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город на берегу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Буян кажется отдельным миром, в котором можно пережить тяжелые испытания и не сломаться. Сначала здесь звучит тревога, а потом приходит спокойствие и радость. Именно поэтому остров запоминается как место спасения и доброго чуда.
</a:t>
            </a:r>
            <a:endParaRPr lang="en-US" sz="80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беда уступает надежде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становится князь Гвидон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Гвидон еще совсем мал, но уже не теряется перед трудностями. Он учится ждать, надеяться и верить, что справедливость обязательно вернется.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Гвидон не отвечает злом на зло. Его характер становится спокойным, добрым и терпеливым, поэтому ему легко сочувствовать и за него переживать.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 вырастает, в нем соединяются сила и доброта. Такой князь похож на настоящего защитника: он умеет быть решительным, но остается справедливым.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мальчик превращается в сильного и смелого героя. Он действует не из гордости, а из желания защитить тех, кто ему дорог.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и ложь в сказке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учит беречь доброе сердце и не поддаваться злости. Тогда человек не станет обижать других и сам не попадет в беду.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в сказке запускает беду: злые слова путают людей и разрушают доверие. Из-за этого царица и маленький Гвидон оказываются в опасности.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ложь может выглядеть убедительно, но она недолговечна. Правда все равно возвращается, как свет после темной ночи.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93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92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589899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делает речь сказочной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мелодия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плавно и напевно, поэтому их приятно слушать вслух. Ритм помогает легко следить за сюжетом и запоминать отдельные строки.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сказочные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точные и красивые выражения, которые сразу рисуют море, дворец и остров. От таких слов в воображении словно загораются картинки.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звучные рифмы делают текст веселым и живым. Благодаря им сказка читается легко, как любимая песенка.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сказочный мир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все знакомо и одновременно необычно: есть царь, корабль, море и остров. Но рядом с обычными вещами сразу появляется чудо, и от этого история кажется волшебной и очень живой.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мир и чудо рядом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становится особенно яркой благодаря морю, старинным нарядам, башням и светлой лебеди. Эти детали легко представить, поэтому сказочный мир выглядит как настоящая, но удивительная мечта.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картину особенно красивой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 беды герой приходит к добру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Беда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оказываются в трудном положении. Их разлучают, и кажется, что впереди только неизвестность и страх.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наступает время терпения и надежды. Гвидон растет, встречает чудеса и учится не сдаваться, даже когда ему нелегко.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добра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добро оказывается сильнее зла. Герой получает защиту, а сказка завершается светлым и радостным чувством.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эта сказка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событий, и почти каждое из них удивляет. Тут есть море, чудеса, превращения и герой, за которого хочется переживать до самого конца.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звучит красиво и легко запоминается, потому что написана как песня. Рифмы и повторы делают чтение веселым и помогают не скучать ни минуты.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Гвидон особенно интересен детям: он сначала маленький, а потом становится смелым и сильным. Такой путь понятен, потому что герой растет, учится и побеждает трудности.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царя Салтана связан с богатством, торжеством и шумной дворцовой жизнью. Рядом с ним сразу возникает золотой дворец, высокие башни и берег, откуда начинается сказочное путешествие.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Царь, дворец и морской берег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Гвидон и царевна Лебедь — самые светлые герои сказки. Он растет и мужает, а она помогает ему мудростью и волшебной силой, словно добрая звезда над морем.
</a:t>
            </a:r>
            <a:endParaRPr lang="en-US" sz="70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Гвидон и царевна Лебедь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Тридцать три богатыря выходят из моря стройным, сильным строем, а остров Буян кажется отдельным миром. Здесь все соединяется: волны, зелень, город и ощущение настоящего чуда.
</a:t>
            </a:r>
            <a:endParaRPr lang="en-US" sz="63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и чудесный остров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отрывка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путь от несчастья к спасению. Сначала героям тяжело, но постепенно перед ними открывается новая жизнь, где появляется надежда и защита.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постоянно сталкиваются противоположности: зло и добро, ложь и правда, опасность и помощь. Именно поэтому история кажется такой ясной и запоминающейся.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просто рассказывает о чудесах, а помогает увидеть, как они меняют судьбу героя. Чудо в сказке всегда связано с добрым началом.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сильным оказывается не тот, кто кричит громче всех, а тот, кто умеет быть верным, терпеливым и справедливым.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Пушкина учит верить в добро, хранить верность и не бояться трудностей. Смелость, терпение и справедливость помогают Гвидону стать настоящим героем и победить зло.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2026-05-24T01:04:17Z</dcterms:created>
  <dcterms:modified xsi:type="dcterms:W3CDTF">2026-05-24T01:04:17Z</dcterms:modified>
</cp:coreProperties>
</file>