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«Песня матери» А. Плещеева: стихотворение о любви и заботе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стихотворение о маме, тепле дома и благодарности ребёнка.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Плещеев и стихи, которые легко полюбить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Плещеев писал простые и светлые стихи, близкие детям. Его строки легко читать, запоминать и понимать. «Песня матери» особенно подходит младшим школьникам: в ней ясный язык, спокойный тон и очень тёплая тема материнской любви.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скрыто в названии стихотворения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сразу настраивает на мягкое, плавное звучание. Кажется, будто текст не просто читают, а тихо напевают, как добрую колыбельную перед сном.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«песня»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делает тему очень личной и дорогой. В центре оказывается самый близкий человек, чья любовь понятна каждому ребёнку без длинных объяснений.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«матери»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названии встречаются музыка, ласка и забота. Поэтому уже с первых слов возникает ощущение тепла, доверия и тихого признания в любви.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смысла и чувства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близкий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в стихотворении показана как тот, кто всегда рядом и умеет успокоить. Её забота чувствуется в каждом движении и слове. Для ребёнка это образ надёжности и любви.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защита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рядом с матерью становится тихим и уютным. Здесь есть покой, внимание и чувство безопасности. Такой образ легко представить, потому что он связан с жизнью каждого школьника.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— возраст, для которого особенно понятны ясные слова и тихая интонация этого текста.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текста для чтения во 2 классе по содержанию и языку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этом этапе чтения дети легче всего чувствуют спокойный тон стихотворения и откликаются на тему маминой заботы.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чувство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простой домашней обстановки текст приходит к образу материнской любви.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стихотворения: простые слова и мягкое звучание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Плещеев выбирает короткие и понятные слова, поэтому стихотворение легко читать вслух. Даже младший школьник быстро улавливает смысл и не спотыкается о сложные обороты.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ровный ритм делают текст напевным. Благодаря этому стихотворение запоминается почти само, а его настроение остаётся тёплым и светлым.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слышны мягкие звуки и плавные переходы. Они создают впечатление спокойной речи, которая не торопится и будто бережно укачивает слушателя.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у колыбели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воображении легко появляется спокойный вечер: в комнате тихо, свет мягкий, а рядом колыбель. Мама склоняется к ребёнку, и вся сцена дышит заботой и покоем. Именно такие детали делают дом самым безопасным местом.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Ласковый голос и сон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Представляется негромкий мамин голос, который помогает малышу уснуть без страха. В этом образе нет суеты, только тепло и уверенность. Тишина становится не пустой, а доброй, словно бережное одеяло.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тепло и близость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 о вечере, когда в доме уютно и спокойно. Тёплый свет, мягкая тишина и близость мамы создают ощущение защищённости. Ребёнок чувствует, что о нём заботятся по-настоящему.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создают домашний уют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похоже на песню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слышится мягкий, плавный ритм. Он не торопит, а будто приглашает слушать спокойно и внимательно.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чувство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 помогает передать главную мысль: материнская любовь тихая, постоянная и очень сильная, даже без громких слов.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звучания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складываются так, словно их можно тихо напевать. Повторы и ровный темп усиливают ощущение колыбельной.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ребёнок в этом стихотворении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появляется доверие. Ребёнок не один, ему не нужно бояться или грустить, потому что рядом человек, который всегда поддержит и защитит.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ощущает рядом надёжного и доброго взрослого. Это снимает тревогу и помогает спокойно смотреть на мир, даже когда за окном уже вечер.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чувствует заботу не как объяснение, а как действие: мама рядом, мама слышит, мама понимает. Для детского сердца это особенно важно и очень приятно.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этого рождается благодарность. Малыш понимает, что любовь мамы — это не случайное настроение, а постоянное тепло, на которое можно опереться.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текст звучит так искренне: в нём соединяются домашний уют, благодарность и светлая нежность, понятная каждому ребёнку.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Плещеев показывает, что материнская любовь проявляется не в громких словах, а в каждодневной заботе: в ласке, терпении, укачивании и тихом присутствии рядом.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чувства в стихотворении выражены просто и понятно: мама успокаивает ребёнка, дарит ему тепло и помогает почувствовать себя в безопасности.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 жизнь младшего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Младшему школьнику легко узнать в стихотворении знакомый вечер дома: тихий разговор с мамой, чтение перед сном и то самое приятное чувство, когда можно просто расслабиться.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8–10 лет особенно важны такие близкие картины. Они напоминают, как много значит заботливый взрослый рядом, который всегда поддержит и обнимет.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Средства, которые создают нежность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простые художественные средства постепенно создают ощущение тепла, покоя и любви в стихотворении.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13450"/>
            <a:ext cx="317700" cy="28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8748" y="3351100"/>
            <a:ext cx="317700" cy="28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для семейного чтения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разговор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легко читать вместе дома: оно спокойно звучит, не требует сложных объяснений и помогает начать добрый разговор о любви, заботе и внимании к близким.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944050" y="3861875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 пользой
</a:t>
            </a:r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стихотворение удобно читать вслух перед сном или на уроке. Оно помогает почувствовать уважение к матери и запомнить, что доброта в семье очень важна.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чувствах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говорить о маме просто и искренне. Для ребёнка это удобный способ заметить, как много тепла скрывается в обычных словах и поступках.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образ подходит для иллюстрации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Лучше всего подойдёт тихая домашняя сцена: мама сидит рядом с ребёнком, в комнате мягкий вечерний свет, а вокруг всё выглядит спокойно и уютно.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Важно показать тёплые цвета, колыбель или кроватку и доброе выражение лица матери. Тогда иллюстрация сразу передаст нежность и чувство безопасности.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стихотворении не кричит о себе, а звучит тихо и ровно, как добрая колыбельная. Она чувствуется в каждом спокойном слове.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говорить о чувствах делает стихотворение особенно тёплым. Ребёнок легко понимает: настоящая любовь — это внимание, ласка и поддержка каждый день.
</a:t>
            </a:r>
            <a:endParaRPr lang="en-US" sz="1332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показывает любовь через заботу: она рядом, утешает, бережёт и не даёт ребёнку тревожиться. Это очень понятный и близкий образ.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любовь в поэзии Плещеева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слова к чувству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звучание стихотворения постепенно превращается в доверие ребёнка и благодарность к матери.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не только память о тексте, но и тёплое чувство покоя. А такое настроение, как известно, забывается неохотно.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маминой заботы хорошо знакома детям. Из-за этого строки сразу вызывают живой отклик, а не остаются просто набором слов.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помогает читать стихотворение почти как песенку. Оно звучит мягко, а значит, его приятно повторять снова и снова.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ясные слова легко произносить вслух, поэтому текст быстро запоминается и не пугает даже самых юных читателей.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стихотворение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остаётся любимым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 стареет, потому что тема маминой любви важна в любое время. Каждый ребёнок узнаёт в нём заботу, ласку и доброе внимание, которые ему хорошо знакомы.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Плещеев говорит о самом дорогом простыми словами, без лишней торжественности. Поэтому текст легко понять, легко полюбить и хочется читать снова.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материнская любовь — главный свет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«Песня матери» напоминает, что самые сильные чувства часто выражаются тихо: в заботе, близости и добром слове. Именно это делает стихотворение светлым и очень трогательным.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2026-05-24T03:40:45Z</dcterms:created>
  <dcterms:modified xsi:type="dcterms:W3CDTF">2026-05-24T03:40:45Z</dcterms:modified>
</cp:coreProperties>
</file>