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554" y="0"/>
            <a:ext cx="393799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9950" y="842000"/>
            <a:ext cx="4475400" cy="292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Безударные окончания существительных: учимся писать правильно
</a:t>
            </a:r>
            <a:pPr algn="l" indent="0" marL="0">
              <a:lnSpc>
                <a:spcPct val="100000"/>
              </a:lnSpc>
              <a:buNone/>
            </a:pPr>
            <a:r>
              <a:rPr lang="en-US" sz="17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Разбираемся, как писать окончания по правилу, а не наугад.
</a:t>
            </a:r>
            <a:endParaRPr lang="en-US" sz="3711" dirty="0"/>
          </a:p>
        </p:txBody>
      </p:sp>
      <p:sp>
        <p:nvSpPr>
          <p:cNvPr id="5" name="Text 1"/>
          <p:cNvSpPr txBox="1"/>
          <p:nvPr/>
        </p:nvSpPr>
        <p:spPr>
          <a:xfrm>
            <a:off x="539950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40468" y="0"/>
            <a:ext cx="370191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4200900" cy="29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Безударные окончания часто слышатся нечётко и легко путаются. Из-за этого в словах вроде «маме», «земле», «столу» и «морю» появляются ошибки. Разберёмся, как выбирать нужную букву уверенно и без лишних догадок.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48471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этот урок важен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Существительные в русском языке делятся на склонения. Это помогает понять, как слово изменяется по падежам и какое окончание нужно написать в нужной форме.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274450"/>
            <a:ext cx="8491800" cy="8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склонение существительных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890714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I склонению относятся существительные женского рода с окончаниями -а и -я: «мама», «земля», «тётя». Такие слова меняют окончание при изменении падежа.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06750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 II склонению относятся существительные мужского рода с нулевым окончанием и среднего рода с окончаниями -о, -е: «стол», «конь», «окно», «море».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3890714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слов разных склонений окончания в падежах не одинаковые. Поэтому сначала важно определить склонение, а уже потом выбирать букву в конце слова.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97500" y="939551"/>
            <a:ext cx="3277200" cy="32643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85852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окончание слышится плохо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Безударное окончание произносится тихо и не очень чётко. Например, в слове «земля́» ударение слышно ясно, а в форме «на земле́» окончание уже звучит слабее.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621650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Ударение и безударное окончание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313067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смотреть не только на слух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полагаться только на слух, легко ошибиться. Поэтому полезно замечать, где стоит ударение, и проверять окончание по падежу и склонению слова.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64200" y="2726950"/>
            <a:ext cx="2246400" cy="17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предложном падеже тоже часто встречается окончание -е: «о маме», «на земле». Тут слово отвечает на вопрос «о ком? о чём?».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830425"/>
            <a:ext cx="22464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родительном падеже у существительных I склонения часто пишутся окончания -ы или -и: «у мамы», «у земли». Они помогают показать, от кого или от чего идёт речь.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48800" y="2266325"/>
            <a:ext cx="2246400" cy="22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дательном падеже обычно пишется окончание -е: «к маме», «к земле». Оно подсказывает, кому или чему что-то адресовано.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Окончания I склонения в единственном числе
</a:t>
            </a:r>
            <a:endParaRPr lang="en-US" sz="3000" dirty="0"/>
          </a:p>
        </p:txBody>
      </p:sp>
      <p:sp>
        <p:nvSpPr>
          <p:cNvPr id="8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родительном падеже у существительных II склонения часто пишутся окончания -а или -я: «у стола», «у моря». Так слово показывает, чего или кого не хватает.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63981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Окончания II склонения в единственном числе
</a:t>
            </a:r>
            <a:endParaRPr lang="en-US" sz="2938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2598062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дательном падеже обычно пишутся окончания -у или -ю: «к столу», «к морю». Они помогают понять, к кому или к чему направлено действие.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838899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предложном падеже часто пишется окончание -е: «о столе», «в море». Здесь особенно важно помнить: окончание выбирается по падежу и склонению.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правильное окончание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способ помогает не путаться в похожих словах и проверять их спокойно.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7200" y="608550"/>
            <a:ext cx="2551200" cy="39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Падежные вопросы-подсказки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512250" y="608550"/>
            <a:ext cx="43968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Родительный падеж отвечает на вопросы «кого?» и «чего?». Он часто помогает выбрать окончания в словах I и II склонения, когда звук в конце слышится неясно.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512250" y="1980154"/>
            <a:ext cx="43968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Дательный падеж отвечает на вопросы «кому?» и «чему?». Эти вопросы подсказывают, какое окончание нужно написать, когда слово стоит в нужной форме.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512250" y="3351758"/>
            <a:ext cx="43968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Предложный падеж отвечает на вопросы «о ком?» и «о чём?». Если задать правильный вопрос, нужная буква в окончании становится заметной почти как по волшебству.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50525" y="1508178"/>
            <a:ext cx="2130000" cy="19843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0950" y="1508178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050525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для I склонения
</a:t>
            </a:r>
            <a:pPr algn="ctr" indent="0" marL="0">
              <a:lnSpc>
                <a:spcPct val="100000"/>
              </a:lnSpc>
              <a:buNone/>
            </a:pPr>
            <a:r>
              <a:rPr lang="en-US" sz="5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«мама» и «земля» удобно запоминать вместе с формами «к маме» и «на земле». Так видно, как меняется окончание, и нужная буква не убегает из памяти. Карточки рядом помогают сравнить формы очень быстро.
</a:t>
            </a:r>
            <a:endParaRPr lang="en-US" sz="1025" dirty="0"/>
          </a:p>
        </p:txBody>
      </p:sp>
      <p:sp>
        <p:nvSpPr>
          <p:cNvPr id="7" name="Text 1"/>
          <p:cNvSpPr txBox="1"/>
          <p:nvPr/>
        </p:nvSpPr>
        <p:spPr>
          <a:xfrm>
            <a:off x="4960950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для II склонения
</a:t>
            </a:r>
            <a:pPr algn="ctr" indent="0" marL="0">
              <a:lnSpc>
                <a:spcPct val="100000"/>
              </a:lnSpc>
              <a:buNone/>
            </a:pPr>
            <a:r>
              <a:rPr lang="en-US" sz="6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«стол» и «море» хорошо запоминаются через формы «к столу» и «в море». Здесь окончания разные, но правило одно и то же. Когда слова стоят рядом на карточках, сравнивать их становится намного легче.
</a:t>
            </a:r>
            <a:endParaRPr lang="en-US" sz="1086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7500"/>
            <a:ext cx="6903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Слова-помощники для запоминания
</a:t>
            </a:r>
            <a:endParaRPr lang="en-US" sz="3000" dirty="0"/>
          </a:p>
        </p:txBody>
      </p:sp>
      <p:sp>
        <p:nvSpPr>
          <p:cNvPr id="9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2406" y="1639059"/>
            <a:ext cx="320715" cy="3207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42140" y="1639059"/>
            <a:ext cx="200447" cy="32071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02451" y="3348634"/>
            <a:ext cx="280626" cy="320715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302051" y="3348634"/>
            <a:ext cx="280626" cy="320715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чаще всего появляются ошибки
</a:t>
            </a:r>
            <a:endParaRPr lang="en-US" sz="3000" dirty="0"/>
          </a:p>
        </p:txBody>
      </p:sp>
      <p:sp>
        <p:nvSpPr>
          <p:cNvPr id="14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15" name="Text 2"/>
          <p:cNvSpPr txBox="1"/>
          <p:nvPr/>
        </p:nvSpPr>
        <p:spPr>
          <a:xfrm>
            <a:off x="1704715" y="1759614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слух легко ошибиться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Безударное окончание звучит тихо, поэтому слово может показаться знакомым, но записаться с другой буквой. Лучше сразу проверить падеж и склонение.
</a:t>
            </a:r>
            <a:endParaRPr lang="en-US" sz="1400" dirty="0"/>
          </a:p>
        </p:txBody>
      </p:sp>
      <p:sp>
        <p:nvSpPr>
          <p:cNvPr id="16" name="Text 3"/>
          <p:cNvSpPr txBox="1"/>
          <p:nvPr/>
        </p:nvSpPr>
        <p:spPr>
          <a:xfrm>
            <a:off x="6104306" y="1759614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Нужен правильный вопрос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не задать вопрос к слову, можно перепутать окончания в похожих формах. Вопрос подсказывает, какую букву выбрать и почему.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1704715" y="3469189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надо знать целиком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окончания встречаются у разных слов: «у окна», «к тёте», «на реке». Поэтому важно смотреть не только на конец слова, но и на всю форму.
</a:t>
            </a:r>
            <a:endParaRPr lang="en-US" sz="1400" dirty="0"/>
          </a:p>
        </p:txBody>
      </p:sp>
      <p:sp>
        <p:nvSpPr>
          <p:cNvPr id="18" name="Text 5"/>
          <p:cNvSpPr txBox="1"/>
          <p:nvPr/>
        </p:nvSpPr>
        <p:spPr>
          <a:xfrm>
            <a:off x="6104306" y="3469189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спасает от ошибок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выбора окончания полезно перечитать предложение. Тогда легче заметить, подходит ли форма по смыслу и по правилу, а не только по звучанию.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64200" y="2726950"/>
            <a:ext cx="2246400" cy="17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«На земле лежал снег» слово «земле» стоит в предложном падеже. Окончание слышится тихо, но правило подсказывает писать именно -е.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830425"/>
            <a:ext cx="22464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«В лесу у мамы росли цветы» слово «мамы» стоит в родительном падеже, поэтому пишется окончание -ы. Оно показывает, кому принадлежат цветы.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48800" y="2266325"/>
            <a:ext cx="2246400" cy="22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«Дети шли к тёте в гости» слово «тёте» стоит в дательном падеже. Здесь помогает вопрос «к кому?», а безударное окончание -е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склонение в предложениях
</a:t>
            </a:r>
            <a:endParaRPr lang="en-US" sz="3000" dirty="0"/>
          </a:p>
        </p:txBody>
      </p:sp>
      <p:sp>
        <p:nvSpPr>
          <p:cNvPr id="8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«На столе стояла чашка» слово «столе» стоит в предложном падеже. Окончание -е помогает связать слово с другими и не потеряться в предложении.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63981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II склонение в предложениях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2598062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«Ребята подошли к окну» слово «окну» стоит в дательном падеже. Вопрос «к чему?» подсказывает нужное окончание -у, даже если оно звучит неярко.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838899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«У моря было тихо» слово «моря» стоит в родительном падеже. Здесь окончание -я показывает связь слов и помогает точно передать смысл.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2041235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«У мамы» — это I склонение и родительный падеж. Окончание -ы слышится не очень ясно, поэтому его нужно помнить по правилу, а не угадывать на слух.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864125" y="274450"/>
            <a:ext cx="7462800" cy="5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похожих форм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06750" y="3580251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«На земле» относится к I склонению и предложному падежу. Окончание -е помогает понять, что речь идёт о месте, а не о действии.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43050" y="2041235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«У стола» — это II склонение и тоже родительный падеж. Здесь пишется окончание -а, хотя по звучанию слово может напоминать другие формы.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43050" y="3580251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 окне» — форма II склонения в предложном падеже. Окончание -е совпадает по виду с «на земле», но проверка по слову показывает, что правила разные.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слова по шагам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выбрать безударное окончание точно и без спешки.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I склонению относятся слова женского рода с окончаниями -а и -я: мама, тётя, земля. Это самый частый помощник, когда нужно проверить безударное окончание.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274450"/>
            <a:ext cx="8491800" cy="8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для I склонения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890714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окончание не слышно чётко, ищем падеж. В родительном падеже часто пишутся -ы, -и: у мамы, у земли. Вопрос сразу направляет к нужной форме.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06750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дательном падеже у слов I склонения обычно окончание -е: к маме, к земле. Оно помогает показать, кому или чему адресовано действие.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3890714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предложном падеже тоже пишется -е: о маме, на земле. Главное — не торопиться и сначала определить, какой вопрос задаётся к слову.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2041235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 II склонению относятся мужские слова с нулевым окончанием и средние слова на -о, -е: стол, конь, окно, море. Их нужно узнавать уверенно.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864125" y="274450"/>
            <a:ext cx="7462800" cy="5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для II склонения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06750" y="3580251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дательном падеже встречаются окончания -у, -ю: к столу, к морю. Они подсказывают направление действия, словно слово идёт в гости.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43050" y="2041235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родительном падеже у таких слов часто пишутся окончания -а и -я: у стола, у моря. Вопрос «кого? чего?» помогает сделать верный выбор.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43050" y="3580251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предложном падеже пишется -е: о столе, в море. Если сомневаешься, проверь слово вопросом и не доверяй только уху — оно иногда шепчет неуверенно.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92387" y="0"/>
            <a:ext cx="355122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85852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Возьми слово «река» и попробуй изменить его по падежам. Сразу станет видно, как меняется окончание, а вместе с ним и подсказка для правильного письма.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621650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Тренировка со словами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313067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поиграй со словами «поле», «дядя», «окно», «учитель», «земля». У каждого своя дорожка, и у каждой дорожки — своё окончание, без спешки и путаницы.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6421" y="1492106"/>
            <a:ext cx="274200" cy="2437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473071" y="1481523"/>
            <a:ext cx="264900" cy="264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180421" y="1492106"/>
            <a:ext cx="274200" cy="24373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писать без ошибок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14" name="Text 2"/>
          <p:cNvSpPr txBox="1"/>
          <p:nvPr/>
        </p:nvSpPr>
        <p:spPr>
          <a:xfrm>
            <a:off x="1355375" y="1793850"/>
            <a:ext cx="1794300" cy="27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по правилу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окончание безударное, его легко перепутать. Поэтому сначала определяем род, склонение и падеж, а потом уже выбираем нужную букву.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4067375" y="1793850"/>
            <a:ext cx="1794300" cy="27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полагаемся только на слух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слух окончания часто звучат тихо и похоже. В таких случаях лучше остановиться, задать вопрос к слову и проверить его спокойно, как настоящий сыщик.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6779375" y="1793850"/>
            <a:ext cx="1794300" cy="27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Закрепляем в речи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тренироваться в диктантах, списывании и собственных предложениях. Чем чаще слово встречается в разных формах, тем увереннее запоминается его окончание.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выбора окончания в одном ряду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порядок помогает быстро проверить слово и не перепутать похожие окончания.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9950" y="842000"/>
            <a:ext cx="51090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окончания не страшны!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помнить род, склонение и падеж, безударные окончания сразу становятся понятнее. Тогда слова пишутся не наугад, а по правилу, и письмо получается аккуратным и уверенным.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2026-05-21T22:25:04Z</dcterms:created>
  <dcterms:modified xsi:type="dcterms:W3CDTF">2026-05-21T22:25:04Z</dcterms:modified>
</cp:coreProperties>
</file>