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класса Земноводные: ключевые черты и значение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с влажной кожей, метаморфозом и двойной жизнью на суше и в воде.
</a:t>
            </a:r>
            <a:endParaRPr lang="en-US" sz="88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земноводных и их эволюция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Земноводные возникли около 370 миллионов лет назад от лопастепёрых рыб. Их адаптация к суше стала важным этапом освоения наземных экосистем позвоночными.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представители земноводных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Земноводные включают около 8000 видов, среди которых озёрная лягушка отличается широким ареалом и высокой адаптивностью.
</a:t>
            </a:r>
            <a:endParaRPr lang="en-US" sz="986" dirty="0"/>
          </a:p>
        </p:txBody>
      </p:sp>
      <p:sp>
        <p:nvSpPr>
          <p:cNvPr id="4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Обыкновенный тритон – представитель хвостатых, предпочитающий пресные лесные водоёмы и влажные места обитания.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Серая жаба широко распространена в умеренных широтах, легко приспосабливается к разным средам с разнообразным климатом.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7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Пятнистая саламандра и безногие червяги обитают преимущественно в тёплых лесах и почве тропиков, демонстрируя особенности строения тела.
</a:t>
            </a:r>
            <a:endParaRPr lang="en-US" sz="98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 амфибий в природе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 озёра как излюбленные места земноводных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видов предпочитают пресные водоёмы для размножения и питания. Воды с чистой и прохладной средой важны для развития личинок.
</a:t>
            </a:r>
            <a:endParaRPr lang="en-US" sz="10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Влажные леса и болота – природные дома земноводных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поддерживается высокая влажность и температура, создавая идеальные условия для активной жизни и защиты от высыхания кожи.
</a:t>
            </a:r>
            <a:endParaRPr lang="en-US" sz="1002" dirty="0"/>
          </a:p>
        </p:txBody>
      </p:sp>
      <p:sp>
        <p:nvSpPr>
          <p:cNvPr id="9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Засушливые районы с сезонными дождями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неблагоприятные условия, некоторые земноводные адаптировались к периодам засухи, используя временные водоёмы для размножения.
</a:t>
            </a:r>
            <a:endParaRPr lang="en-US" sz="100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тела и внешние особенности земноводных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гладкая и влажная, часто с яркой окраской, играющей роль в маскировке и предупреждении хищников.
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Конечности – по четыре, задние длиннее, обеспечивают прыжки или эффективное плавание в воде.
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Глаза крупные с подвижной шеей, что улучшает обзор и позволяет быстро реагировать на опасность.
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910" y="75"/>
            <a:ext cx="5073179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35292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дыхания у земноводных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497925" y="2295825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Взрослые особи дышат кожей и лёгкими, что обеспечивает гибкость при смене среды обитания. Кожа должна оставаться влажной для эффективного газообмена.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97925" y="3738600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Личинки дышат жабрами под водой, что позволяет им комфортно развиваться в акватории до превращения во взрослую форму.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08875" y="2181323"/>
            <a:ext cx="4873500" cy="110370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отряды земноводных и их особенности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ключевые отряды с количеством видов, средой обитания и примерами представителей.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земноводных отражается в различиях среды обитания и морфологии.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биологических справочников и исследований
</a:t>
            </a:r>
            <a:endParaRPr lang="en-US" sz="7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Стадии размножения и развития земноводных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5850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Откладка яиц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Самка откладывает яйца преимущественно в пресные водоёмы, обеспечивая их защиту от высыхания.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672025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Метаморфоз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лёгкие и конечности, хвост постепенно уменьшается, личинка начинает переходить к наземной жизни.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468947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Личиночная стадия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яиц вылупляются головастики с жабрами, которые живут в воде и питаются растительной пищей.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875113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Взрослая особь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Формируется полностью взрослый организм с кожным и лёгочным дыханием, способный к жизни на суше и в воде.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лягушки: этапы развития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превращений от яйца до взрослой лягушки
</a:t>
            </a:r>
            <a:endParaRPr lang="en-US" sz="111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3800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земноводных: защитные и дыхательные свойства
</a:t>
            </a:r>
            <a:endParaRPr lang="en-US" sz="18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927648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Защитные функции кожи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Слизистые железы выделяют слизь, которая помогает удерживать влагу и защищает от вредных микроорганизмов. Ядовитые железы отпугивают хищников, обеспечивая безопасность животным.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3481426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Дыхательные возможности кожи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влажную кожу осуществляется значительная часть дыхания, особенно в ночное время и в условиях высокой влажности. Это помогает поддерживать газообмен при недостаточном использовании лёгких.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 охота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600" y="11410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Земноводные активно охотятся на разнообразных насекомых и мелких беспозвоночных, используя острое зрение и быстрые движения для захвата добычи.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20898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Длинный липкий язык — уникальный инструмент, позволяющий быстро ловить насекомых даже на значительном расстоянии от тела.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30386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охотятся на мелких рыб и даже на представителей собственного класса, демонстрируя адаптации к различным типам питания.
</a:t>
            </a:r>
            <a:endParaRPr lang="en-US" sz="986" dirty="0"/>
          </a:p>
        </p:txBody>
      </p:sp>
      <p:sp>
        <p:nvSpPr>
          <p:cNvPr id="7" name="Text 5"/>
          <p:cNvSpPr txBox="1"/>
          <p:nvPr/>
        </p:nvSpPr>
        <p:spPr>
          <a:xfrm>
            <a:off x="261600" y="39874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Головастики преимущественно питаются растительностью и водорослями, что обеспечивает им необходимую энергию для роста и развития.
</a:t>
            </a:r>
            <a:endParaRPr lang="en-US" sz="98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земноводных в мире по континентам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Максимальное биоразнообразие сосредоточено в тропических регионах с влажным климатом, что благоприятствует земноводным.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видов связано с климатическими и экологическими условиями, что влияет на численность и разнообразие земноводных.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Международная база данных по биоразнообразию, 2023
</a:t>
            </a:r>
            <a:endParaRPr lang="en-US" sz="7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к жизни в воде и на суше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600" y="1525150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Перепончатые лапы позволяют земноводным эффективно плавать, обеспечивая подвижность в водной среде и быстрое передвижение.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2481075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с гидрофобными свойствами поддерживает баланс влаги, защищая организм как в воде, так и на суше.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3437000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Расположение глаз и ноздрей высоко на голове облегчает наблюдение и дыхание при погружении в воду, минимизируя уязвимость.
</a:t>
            </a:r>
            <a:endParaRPr lang="en-US" sz="98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956000" cy="8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Обоняние, слух и зрение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Третье веко (мигающая перепонка) защищает глаза, поддерживает их увлажнение и чистоту, что важно для эффективного зрения в разных условиях.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Ушные перепонки и внутренние органы слуха обеспечивают восприятие звуков в воздухе и воде, а развитое обоняние помогает находить пищу и предупреждает об опасности.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1838" y="1789450"/>
            <a:ext cx="209475" cy="239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9200" y="1798083"/>
            <a:ext cx="249900" cy="2221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6775" y="1809190"/>
            <a:ext cx="249900" cy="19992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виды и их свойства
</a:t>
            </a:r>
            <a:endParaRPr lang="en-US" sz="2012" dirty="0"/>
          </a:p>
        </p:txBody>
      </p:sp>
      <p:sp>
        <p:nvSpPr>
          <p:cNvPr id="7" name="Text 2"/>
          <p:cNvSpPr txBox="1"/>
          <p:nvPr/>
        </p:nvSpPr>
        <p:spPr>
          <a:xfrm>
            <a:off x="261625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Древолазы Южной Америки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лягушки выделяют сильные токсины, которые служат защитой от хищников и способны быть смертельными для других животных.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059200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Африканская жаба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Особенность — перенос вылупившихся головастиков на спине до тех пор, пока они не станут достаточно сильными для самостоятельной жизни.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856775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Китайская гигантская саламандра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крупный амфибийный вид, достигающий 1,8 метра длины и веса около 65 килограммов, обитает в горных реках Китая.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Враги и угрозы для земноводных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хищники включают птиц, змей и рыбу, которые активно охотятся на земноводных в различных средах обитания.
</a:t>
            </a:r>
            <a:endParaRPr lang="en-US" sz="986" dirty="0"/>
          </a:p>
        </p:txBody>
      </p:sp>
      <p:sp>
        <p:nvSpPr>
          <p:cNvPr id="4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вод от пестицидов и тяжелых металлов снижает выживаемость и нарушает физиологические процессы у амфибий.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естественной среды из-за сельского хозяйства и урбанизации ограничивает места размножения и укрытия.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Грибковые заболевания и климатические изменения усиливают угрозы, а браконьерство приводит к резкому сокращению некоторых популяций.
</a:t>
            </a:r>
            <a:endParaRPr lang="en-US" sz="98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600" y="2634646"/>
            <a:ext cx="4264500" cy="224885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7900" y="2634646"/>
            <a:ext cx="4264500" cy="224885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земноводных в природе
</a:t>
            </a:r>
            <a:endParaRPr lang="en-US" sz="20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численности насекомых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Земноводные активно регулируют популяции вредителей, снижая вред сельскому хозяйству и уменьшая распространение болезней, переносимых насекомыми.
</a:t>
            </a:r>
            <a:endParaRPr lang="en-US" sz="1102" dirty="0"/>
          </a:p>
        </p:txBody>
      </p:sp>
      <p:sp>
        <p:nvSpPr>
          <p:cNvPr id="7" name="Text 3"/>
          <p:cNvSpPr txBox="1"/>
          <p:nvPr/>
        </p:nvSpPr>
        <p:spPr>
          <a:xfrm>
            <a:off x="46179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Биоиндикаторы состояния экосистем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 численности амфибий предвещают проблемы с экологическим здоровьем, сигнализируя о загрязнении воды и изменениях климата.
</a:t>
            </a:r>
            <a:endParaRPr lang="en-US" sz="110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25" y="1283033"/>
            <a:ext cx="8625000" cy="1953309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Угрозы и меры по охране земноводных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основные угрозы для амфибий, последствия и эффективные меры охраны, направленные на сохранение их популяций.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Комплексный подход в охране необходим для предотвращения вымирания и сохранения биоразнообразия земноводных.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союз охраны природы (IUCN), 2023
</a:t>
            </a:r>
            <a:endParaRPr lang="en-US" sz="7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Земноводные в культуре и научных исследованиях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700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науке земноводные используются для изучения процессов развития, физиологии и воздействия вредных веществ на организм.
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3766805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служат тест-объектами при разработке новых лекарств и помогают оценивать качество окружающей среды в экологическом мониторинге.
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1382460"/>
            <a:ext cx="65112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мифах и легендах лягушки символизируют перемены, удачу и магические силы, отражая важность этих животных в культуре народов.
</a:t>
            </a:r>
            <a:endParaRPr lang="en-US" sz="98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54119" y="75"/>
            <a:ext cx="3887763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47181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земноводных и будущие перспективы исследований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Земноводные — ключевые участники экосистем и ценные индикаторы здоровья природы. Их изучение и защита важны для сохранения баланса и развития биологических знаний.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2026-05-07T12:37:44Z</dcterms:created>
  <dcterms:modified xsi:type="dcterms:W3CDTF">2026-05-07T12:37:44Z</dcterms:modified>
</cp:coreProperties>
</file>