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живых организмов: общие принципы и значение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адаптируются к суровым условиям, сохраняя жизнь и биоразнообразие.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исследования экстремальных условий?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условия, такие как жара, холод и засуха, влияют на жизнь на Земле. Изучение этих факторов помогает понять, как организмы адаптируются и сохраняют разнообразие форм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экстремальных условий в природе
</a:t>
            </a:r>
            <a:endParaRPr lang="en-US" sz="26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области испытывают морозы и снегопады. Белые медведи и северные олени имеют густой мех и особенности обмена веществ, чтобы выжить в холоде.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арктических районов и жители снега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влажные и насыщенные кислородом места. Крокодилы и лягушки приспособлены к жизни в воде с помощью дыхательных и поведенческих особенностей.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влага болот и их обитатели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характеризуются сильной жарой и дефицитом воды. Опунция и верблюды используют свои уникальные адаптации для сохранения влаги и защиты от перегрева.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пустынь и живые приспособления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приспосабливаются к засухе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воду в мясистых листьях и стеблях, что позволяет им выживать длительное время без осадков.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восковой покров на листьях уменьшает испарение влаги даже в условиях сильной жары и сухого воздуха.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позволяют растениям добывать воду из нижних слоёв почвы, обеспечивая питание во время засухи.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выживания животных в холоде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подкожный жир помогает сохранять тепло в организме при низких температурах.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слой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собирают запасы на зиму и сооружают норы под снегом для защиты от холода.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пищи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устраивают норы и укрытия, которые снижают воздействие суровых зимних условий.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мех и густое оперение служат тепловой защитой от ветра и мороза.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и перья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спячка: биологическая экономия энергии
</a:t>
            </a:r>
            <a:endParaRPr lang="en-US" sz="268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спячкой медведи активно питаются, накапливая жир. Во время спячки их обмен веществ замедляется, а температура тела немного снижается для экономии энергии.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подготовка к спячке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погружаются в глубокую спячку, практически полностью замедляя жизненные процессы, что помогает им пережить голодный и холодный период.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спячки у летучих мышей и ежей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засухе и жаре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запасают жир в горбах, который при расщеплении превращается в воду, позволяя долгие дни обходиться без питья.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скарабеи собирают капли росы на своей спине, используя их для питья в условиях дефицита влаги.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— пустынная лисица с большими ушами, эффективно рассеивающими лишнее тепло тела в жару.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ведут ночной образ жизни, чтобы избегать дневной жары и снижать потери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температур, выносимых организмами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выдерживают температуры до 120 °C, что значительно превосходит пределы животных и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диапазон температурных адаптаций свидетельствует о гибкости жизни в разных 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экстремальных условиях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бактерии обитают в горячих источниках, выдерживая температуры близкие к 100°С благодаря особенностям своих белков.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Галофильные микроорганизмы приспособлены к жизни в очень солёных водах солёных озёр и морей, удерживая водный баланс.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 выживают без кислорода в глубоких почвах и иле, используя альтернативные способы дыхания.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Анабиоз: приостановка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Нематоды, инфузории и иные микроскопические организмы способны замедлять метаболизм до минимума в состоянии сухости или холода.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позволяет им пережидать неблагоприятные периоды месяцами и даже годами до улучшения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для защиты от неблагоприятных факторов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формируют споры — специальные клетки с плотной оболочкой, которые защищают их от высыхания, заморозков и высоких температур, обеспечивая долговременное выживание.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— важнейшая адаптивная стратегия, благодаря которой микроорганизмы распространяются на новые территории и сохраняют популяции при отсутствии воды и пищи.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способны сохранять жизнеспособность в почве и растительных остатках десятки и даже сотни лет, что позволяет организмам пережидать неблагоприятные периоды и затем активироваться.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выживания растений и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способы, которыми растения и животные приспосабливаются к экстремальным условиям через запасы воды, покровы, поведение и перемещения.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стратегии помогают видам выживать в разных экстремальных биомах, обеспечивая устойчивость экосистем.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 способ избегать экстремальных условий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птицы, такие как журавли и ласточки, ежегодно мигрируют на сотни и тысячи километров для поиска благоприятного климата и пищи в тёплое время года.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совершает длительные путешествия к нерестилищам, преодолевая неблагоприятные условия, включая высокие температуры и засуху, таким образом обеспечивая выживание потомства.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изменяют места обитания в зависимости от сезона, мигрируя между различными зонами экосистем для комфортных условий и доступа к пище.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4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адаптации организмов к изменению среды
</a:t>
            </a:r>
            <a:endParaRPr lang="en-US" sz="254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выживания и эволюции в ответ на изменения окружающей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эксперимента: дрожжевые клетки в засухе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дрожжи при потере до 90% воды сохраняют почти 80% своей жизнеспособности благодаря выработке глицерина, который защищает клетки от обезвоживания.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влаги клетки быстро восстанавливают свои функции и продолжают делиться, демонстрируя высокую способность к регенерации.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эксперимент подтверждает важность биохимических механизмов адаптации, обеспечивающих устойчивость микроорганизмов к экстремальным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Экстремофилы: жизнь на грани невозможного
</a:t>
            </a:r>
            <a:endParaRPr lang="en-US" sz="285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 Антарктиде продолжают активную жизнедеятельность при температурах ниже -20°C, используя особые антифризные белки для защиты клеток от замерзания.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бактерии при экстремальном холоде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способны полностью восстанавливаться после длительного высыхания и замерзания, благодаря невероятной устойчивости клеточных структур и способности к быстрому запуску метаболизма.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лишайники: отдых и возрождение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черви живут около гидротермальных источников при температуре около 100°C. Их уникальные белки и мембраны позволяют сохранять жизнедеятельность в такой экстремальной среде.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Pompeii – выносливость в горячих источниках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адаптаций на эволюционный успех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быстрыми адаптациями лучше выживают при климатических изменениях и катастрофах, что обеспечивает им преимущество в борьбе за ресурсы и размножение.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приспособления, такие как защитные покровы или экономное использование воды, помогают снизить потери энергии и увеличить шансы на выживание.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изменения, включая миграции и спячку, позволяют избегать неблагоприятных условий и сохранять популяции в долгосрочной перспективе.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успех выражается в формировании новых видов и разнообразии живых организмов, ответственных за стабильность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выживание видов: хронология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приводит к сокращению биотопов и снижению численности многих животных и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– вырубка лесов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потепление и экстремальные погодные явления заставляют организмы мигрировать или адаптироваться к новым условиям, что не всегда возможно.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 – изменение климата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фиксируется рост числа исчезающих видов, многие из которых не успевают адаптироваться или мигрировать, что приводит к их вымиранию.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время – исчезающие виды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загрязнение воздуха, воды и почвы создаёт трудные условия для множества видов, снижая качество их среды обитания.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индустриализация и загрязнение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экстремальных организмов и их приложений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бактерии и ферменты экстремофилов применяются для разработки новых лекарств и биотехнологий, способных работать в сложных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экстремофилов внедряются в сельское хозяйство для создания культур с повышенной устойчивостью к засухе и непогоде.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из устойчивых микроорганизмов находят применение в пищевой и текстильной промышленности благодаря своей стабильности в экстремальных температурах и 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сила адаптаций и биологическое разнообразие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позволяют живым организмам выживать в любых условиях, обеспечивая биологическое разнообразие и стабильность жизни на планете, что важно для будущего человечества и природы.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2026-05-08T08:16:51Z</dcterms:created>
  <dcterms:modified xsi:type="dcterms:W3CDTF">2026-05-08T08:16:51Z</dcterms:modified>
</cp:coreProperties>
</file>