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палочка в мире музыки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маленький жест может собрать целый оркестр в единую музыку.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показывает музыкантам, когда начинать, ускоряться, замедляться и заканчивать. Лёгкая палочка хорошо видна всем и помогает оркестру, хору и театру звучать дружно, как одна команда.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и его музыкальный помощник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дирижёрская палочка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 короткая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Палочка обычно совсем не тяжёлая, поэтому ею удобно двигать долго и точно. Дирижёр держит её так, чтобы каждый взмах был заметен музыкантам издалека.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корпус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палочка светлая, чтобы её было хорошо видно на фоне сцены и тёмной одежды оркестра. Такой цвет помогает исполнителям не терять знак дирижёра даже в большом зале.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ручка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Внизу часто бывает тёмная ручка: её приятно и надёжно держать в ладони. Дирижёр не сжимает палочку сильно, а ведёт её свободно и уверенно.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взмах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палочке — не размер, а движение. Маленький взмах в воздухе показывает ритм и помогает музыкантам следить за общим темпом, будто по невидимой дорожке.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стоит перед оркестром или хором и первым подаёт знак к началу. Его палочка словно говорит: «Внимание, музыка начинается!»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видно, что палочка не звучит сама. Она только помогает всем исполнителям одновременно вступить, остановиться и двигаться в одном музыкальном настроении.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Палочка в руках дирижёра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Палочка показывает, когда нужно начать играть или сделать паузу. Один точный взмах помогает всем музыкантам вступить вместе, без спешки и без опоздания.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палочка в музыке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удерживать темп — музыку можно вести медленно и спокойно или быстро и бодро. Палочка делает скорость понятной даже тем, кто сидит далеко.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движениям дирижёра можно почувствовать и громкость. Широкие жесты часто связаны с мощным звучанием, а мягкие и плавные — с тихой, нежной музыкой.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музыкальное исполнение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дирижёрская палочка помогает музыкантам начать и завершить произведение вместе.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Оркестр, который слушает один знак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звучат скрипки, рядом им отвечает виолончель. У каждого инструмента свой голос, но все они следят за дирижёром. Когда палочка двигается точно, струнные начинают и заканчивают вместе, как дружная музыкальная семья.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 и виолончели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Флейты, трубы и барабаны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части сцены слышны лёгкие флейты, звонкие трубы и уверенные барабаны. Их звуки разные по характеру, но общий ритм делает их единым ансамблем. Дирижёр помогает каждому инструменту найти своё место в общем звучании.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команда на сцене
</a:t>
            </a:r>
            <a:endParaRPr lang="en-US" sz="1588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стоит дирижёр, а вокруг него — целый оркестр. Музыканты смотрят на один знак и словно разговаривают без слов. Так рождается красивое исполнение, где никто не теряется и все слышат друг друга.
</a:t>
            </a:r>
            <a:endParaRPr lang="en-US" sz="11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темп и музыкальный счёт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Ритм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сначала складывается из длинных и коротких звуков. Ритм помогает понять, как они чередуются, чтобы мелодия звучала ровно и понятно.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Темп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выбрать скорость музыки. Темп показывает, будет ли произведение спокойным и медленным или бодрым и быстрым.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Счёт дирижёра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дирижёр даёт счёт палочкой. Это помогает всем музыкантам вступить на нужную долю такта и не сбиться с общего шага.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палочки вверх и вниз помогает почувствовать сильные и слабые доли такта. Музыкантам легче понять, где музыка делает шаг, а где слегка опирается.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дирижёра и значение движений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жест показывает большой размах и сильное звучание. Спокойный, плавный жест помогает сделать музыку ровной, мягкой и очень аккуратной.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остановка руки может подсказать паузу, смену настроения или новый музыкальный поворот. Палочка словно рисует на воздухе понятные подсказки для всех исполнителей.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Палочка помогает слушать друг друга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Дети-музыканты стоят полукругом и внимательно смотрят на дирижёра. Один точный взмах помогает им начать вместе, а потом не торопиться и не отставать. Так даже самая маленькая палочка превращает репетицию в дружную работу команды.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Репетиция в классе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слышит всех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репетиции важно не только играть свой инструмент, но и слышать соседей. Дирижёр показывает палочкой общий ритм, и тогда звук становится ровным и красивым. Музыка получается лучше, когда у всех один общий взгляд и одно общее 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концерте палочка помогает детям начать песню одновременно. Один понятный жест снимает растерянность и делает первое вступление уверенным, как дружный хлопок в ладоши.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Палочка в детском хоре и на школьном празднике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поёт большой хор, дирижёрская палочка особенно полезна. Её движения видны всем ребятам сразу, поэтому каждый знает, когда вступать и когда внимательно слушать других.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песни палочка показывает не только начало, но и окончание. Благодаря этому последние слова звучат аккуратно, а финальный звук не «убегает» раньше времени.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 ещё и игра на внимание. Нужно следить за рукой дирижёра, дышать вместе и петь как одна команда — тогда выступление получается красивым и дружным.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606" y="3242778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68518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придумывает мелодию, ритм и настроение будущего произведения. Его работа начинается раньше всех, а палочка позже помогает этой музыке зазвучать слаженно и понятно для исполнителей.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играют на инструментах и внимательно следят за жестами дирижёра. Палочка подсказывает им, когда вступать, где держать темп и как вместе создать красивое звучание.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Певцы ориентируются на дирижёра так же внимательно, как и оркестр. Палочка помогает им дышать вместе, начинать одновременно и не терять общий ритм во время исполнения.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Палочка соединяет всех участников музыкального коллектива в одну команду. Она напоминает, что в музыке важны не только талант, но и внимание, согласие и дружба.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профессии рядом с палочкой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Палочка не умеет звучать сама, но от её движения музыка будто просыпается. Один точный взмах может дать начало тихой песне или торжественному маршу.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и есть её «волшебство»: маленький предмет помогает большому оркестру действовать вместе. Зрителю кажется, что палочка управляет музыкой, хотя на самом деле она лишь показывает путь.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палочка кажется волшебной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палочку делают из лёгкого дерева, пластика или стекловолокна. Материал выбирают так, чтобы она была прочной, но не тяжёлой для руки дирижёра.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палочки обычно есть тонкий корпус и удобная ручка. Такое строение помогает крепко держать её и делать точные движения без лишнего напряжения.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палочки небольшая, потому что ею нужно легко управлять в воздухе. Чем она удобнее, тем яснее видят жесты музыканты в зале и на сцене.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может быть сделана палочка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дирижёр подготавливает музыку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один знак помогает всем музыкантам начать и закончить произведение вместе.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Палочка в спектакле, мультфильме и сказке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палочка сразу создаёт ощущение концерта, праздника и общего движения. Она помогает зрителю понять, что герои сейчас будут петь, танцевать или играть музыку.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мультфильме дирижёрская палочка часто выглядит особенно ярко и заметно. Она помогает быстро показать, что перед нами музыкальный номер, а не обычный разговор героев.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палочка нередко кажется почти чудесной. Но её настоящее чудо простое: она помогает всем слушать друг друга и начинать музыку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учатся показывать начало и конец музыки обычным движением руки. Потом они пробуют считать вместе с учителем и попадать в нужный момент без спешки.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взять лёгкую палочку или похожую замену. Так проще почувствовать ритм, следить за жестом и заметить, как одна маленькая линия помогает всей группе двигаться дружно.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знакомятся с дирижированием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Палочка приучает внимательно смотреть и вовремя реагировать на жест дирижёра. В музыке это особенно важно, потому что одно пропущенное движение может нарушить общий порядок.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аккуратности: каждый взмах должен быть понятным, спокойным и точным. Тогда музыкантам легче играть вместе, а звучание получается ровным и красивым.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Палочка показывает, как важно работать сообща. В оркестре и хоре нельзя быть совсем одному: каждый слушает других и помогает всей команде звучать слаженно.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напоминает, что музыка — это не только ноты, но и дружный общий труд. Когда все смотрят в одну сторону, даже большой коллектив начинает звучать как единое целое.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музыкальная палочка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простых песен именно такой счёт делает вступление понятным: все видят общий ритм и начинают одновременно.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 такте помогают музыкантам держать общий счёт и не сбиваться при начале произведения.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музыкальной теории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Волшебство, которое делает музыка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Дирижёрская палочка выглядит совсем просто, но помогает оркестру и хору звучать как одна дружная команда. Её главное чудо — в внимании, согласии и общем ритме.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2026-05-24T18:26:04Z</dcterms:created>
  <dcterms:modified xsi:type="dcterms:W3CDTF">2026-05-24T18:26:04Z</dcterms:modified>
</cp:coreProperties>
</file>