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8120" y="1426100"/>
            <a:ext cx="8055761" cy="785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 to School: English for Grade 6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уверенного старта в 6 классе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881" y="2233450"/>
            <a:ext cx="8045362" cy="803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года эта тема помогает быстро вспомнить школьные слова, потренировать простые диалоги и уверенно включиться в урок. Она нужна для работы с учебником, расписанием и заданиями в парах.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повторять тему Back to School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34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7845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7358" y="2915264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22858" y="2915264"/>
            <a:ext cx="707175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на английском языке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school помогает сразу назвать место учебы, а вместе с ним удобно запоминать и другие базовые слова. Для 6 класса важно видеть связь между названием предмета и реальной школьной ситуацией.
</a:t>
            </a:r>
            <a:endParaRPr lang="en-US" sz="2148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words нужны для ориентации в классе: board, desk, chair, window, door. Эти слова часто встречаются в инструкциях учителя и помогают быстрее понять, что нужно сделать на уроке.
</a:t>
            </a:r>
            <a:endParaRPr lang="en-US" sz="2125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Textbook, exercise book, pencil case и ruler — это слова, без которых трудно говорить о работе на уроке. Они особенно полезны, когда нужно попросить предмет или открыть нужную страницу.
</a:t>
            </a:r>
            <a:endParaRPr lang="en-US" sz="2174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
</a:t>
            </a:r>
            <a:endParaRPr lang="en-US" sz="30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Timetable, days of the week и названия предметов позволяют говорить о своём учебном дне. В 6 классе это особенно важно, потому что ученики уже описывают уроки и порядок занятий.
</a:t>
            </a:r>
            <a:endParaRPr lang="en-US" sz="2174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
</a:t>
            </a:r>
            <a:endParaRPr lang="en-US" sz="30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важны сочетания school bag, new teacher, first lesson и after school. Такие выражения делают речь естественнее и помогают использовать слова не по отдельности, а в коротких фразах.
</a:t>
            </a:r>
            <a:endParaRPr lang="en-US" sz="2127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словосочетания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тематическому плану урока и описанию приоритетов лексики в задании.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лексика чаще всего нужна в начале учебного года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старте года ученики сначала опираются на слова для предметов и класса, а затем переходят к расписанию и учебным действиям.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приоритет у слов из повседневной школьной среды; команды в классе важны, но используются точечно.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1695" y="2024325"/>
            <a:ext cx="5107760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500520" y="2024325"/>
            <a:ext cx="5107760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принадлежности и их английские названия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лежат bag, book, notebook и pencil case — самые заметные предметы начала учебного года. Когда ученик видит их рядом с английским словом, запоминание становится быстрее, а ответ на уроке — увереннее и точнее.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на парте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Pencil, pen, eraser и ruler входят в набор, который почти всегда нужен на английском уроке. Эти слова легко связать с действием: писать, стирать, измерять или подчеркивать, поэтому они быстро переходят из памяти в речь.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 письма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Diary и textbook помогают говорить о домашних заданиях и работе в классе. Если ученик может назвать предмет и сразу использовать его в короткой фразе, он лучше понимает инструкцию и меньше путается в ответах.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и учебник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словам, указанным в задании к слайду.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School Kit: слова и примеры употребления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слово работает в предложении.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закрепляет слово лучше, чем отдельный перевод, потому что сразу показывает его в действии.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общения в классе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повторить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 repeat, please? — полезная фраза, когда ученик не расслышал задание или объяснение. Она помогает не выпадать из работы и вежливо попросить учителя повторить мысль.
</a:t>
            </a:r>
            <a:endParaRPr lang="en-US" sz="2445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do you spell it? и I don’t understand. нужны, если новое слово кажется трудным. Такие фразы позволяют задавать вопросы без длинных объяснений и сохранять темп урока.
</a:t>
            </a:r>
            <a:endParaRPr lang="en-US" sz="2617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разрешение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 come in? и Can I go to the board? помогают вести себя корректно в классе. Это простые и очень практичные модели для школьных ситуаций.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готовность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ready. и I’m finished. удобны для короткого ответа учителю. С их помощью ученик быстро сообщает о своей работе, не тратя время на длинные предложения.
</a:t>
            </a:r>
            <a:endParaRPr lang="en-US" sz="2723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Извиниться и войти в урок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Sorry, I’m late. — фраза, которая нужна в любой школе. Она звучит вежливо и помогает начать общение спокойно, даже если ученик опоздал на несколько минут.
</a:t>
            </a:r>
            <a:endParaRPr lang="en-US" sz="26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первый урок английского в сентябре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занятия по описанию темы урока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представиться на английском языке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13970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name is… и I am 11 years old — это самый простой старт для знакомства. Такие фразы подходят для первого урока и помогают говорить коротко, но понятно.
</a:t>
            </a:r>
            <a:endParaRPr lang="en-US" sz="2600" dirty="0"/>
          </a:p>
        </p:txBody>
      </p:sp>
      <p:sp>
        <p:nvSpPr>
          <p:cNvPr id="12" name="Text 3"/>
          <p:cNvSpPr txBox="1"/>
          <p:nvPr/>
        </p:nvSpPr>
        <p:spPr>
          <a:xfrm>
            <a:off x="4863031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ты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from… помогает назвать свой город или страну без сложной грамматики. Для 6 класса достаточно одного-двух предложений, чтобы начать разговор в паре уверенно.
</a:t>
            </a:r>
            <a:endParaRPr lang="en-US" sz="2600" dirty="0"/>
          </a:p>
        </p:txBody>
      </p:sp>
      <p:sp>
        <p:nvSpPr>
          <p:cNvPr id="13" name="Text 4"/>
          <p:cNvSpPr txBox="1"/>
          <p:nvPr/>
        </p:nvSpPr>
        <p:spPr>
          <a:xfrm>
            <a:off x="8329054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study in Grade 6 и My favourite subject is… удобно использовать, когда нужно рассказать о себе в школьной теме. Эти модели звучат естественно и легко запоминаются.
</a:t>
            </a:r>
            <a:endParaRPr lang="en-US" sz="2600" dirty="0"/>
          </a:p>
        </p:txBody>
      </p:sp>
      <p:sp>
        <p:nvSpPr>
          <p:cNvPr id="14" name="Text 5"/>
          <p:cNvSpPr txBox="1"/>
          <p:nvPr/>
        </p:nvSpPr>
        <p:spPr>
          <a:xfrm>
            <a:off x="11795077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English because… — хорошая фраза для короткого личного ответа. Она помогает не только представиться, но и показать отношение к предмету в одном предложении.
</a:t>
            </a:r>
            <a:endParaRPr lang="en-US" sz="2600" dirty="0"/>
          </a:p>
        </p:txBody>
      </p:sp>
      <p:sp>
        <p:nvSpPr>
          <p:cNvPr id="15" name="Text 6"/>
          <p:cNvSpPr txBox="1"/>
          <p:nvPr/>
        </p:nvSpPr>
        <p:spPr>
          <a:xfrm>
            <a:off x="152611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устной речи лучше говорить полными, но короткими фразами из 3–6 слов. Такой формат удобен на первом уроке и делает ответ понятным для одноклассников.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учебным примерам из задания: Monday, Tuesday, Wednesday, Thursday, Friday.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и школьное расписание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дней недели удобно закреплять через простые фразы о реальных уроках и повторяющихся предметах.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дни с ключевыми предметами, поэтому именно их стоит отрабатывать в устной речи и в расписании.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комната на уроке английского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8410675" y="23364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ученики быстро учатся узнавать предметы в кабинете: board, desk, window, door, chair. Эти слова нужны, чтобы ориентироваться в классе и понимать простые указания учителя.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8410675" y="380180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classroom language относятся не только предметы, но и привычные действия: открыть учебник, посмотреть на доску, работать в парах. Такой словарь помогает сразу включаться в работу.
</a:t>
            </a:r>
            <a:endParaRPr lang="en-US" sz="2691" dirty="0"/>
          </a:p>
        </p:txBody>
      </p:sp>
      <p:sp>
        <p:nvSpPr>
          <p:cNvPr id="13" name="Text 4"/>
          <p:cNvSpPr txBox="1"/>
          <p:nvPr/>
        </p:nvSpPr>
        <p:spPr>
          <a:xfrm>
            <a:off x="8410675" y="526717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карта, алфавит и надписи по теме school делают кабинет учебным пространством. По ним легче вспоминать новые слова и связывать английские названия с реальными объектами.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8410675" y="673255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инструкций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шестиклассника важно быстро распознавать команды Open your books, Look at the board и Work in pairs. Это экономит время и делает урок более понятным и спокойным.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10675" y="81979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на 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может назвать предмет в классе и понять короткую инструкцию, он чувствует себя увереннее. Такой навык помогает не теряться на первых уроках сентября.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часто встречаются на уроке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звучат в инструкциях учителя и помогают понять, что нужно делать в задании.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таблицы встречаются в большинстве заданий, поэтому их нужно знать на слух и уметь быстро узнавать в инструкции.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темы Back to school, 6 класс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выполнить задание по английскому языку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шестикласснику работать с лексикой, чтением и грамматикой без лишних ошибок.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в теме Back to school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школы чаще всего используются простые предложения в Present Simple: I go to school every day. We have English twice a week. Такие фразы описывают привычные действия и расписание.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вопросов полезна модель Do you have…? Она помогает спрашивать о предмете, уроке или занятии: Do you have English on Monday? Это удобный шаблон для коротких разговоров в классе.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предложения строятся просто: I don’t have PE today. I don’t like this timetable. Такие конструкции нужны, чтобы говорить о том, чего нет в расписании или что не подходит.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часто звучат короткие ответы: Yes, I do. No, I don’t. Они учат отвечать быстро и грамотно, не перегружая речь лишними словами.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урока по теме Back to school, 6 класс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учебное время на уроке английского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старте года больше времени отдают активной речи и повторению слов, чтобы быстро включить знакомую лексику в работу.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урока смещён в пользу повторения и говорения: именно они быстрее всего возвращают ученика в языковую практику после каникул.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по английскому: что обычно входит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задают 8–12 новых слов по теме school, classroom или timetable. Это помогает закрепить базовую лексику и подготовиться к следующему уроку без перегрузки.
</a:t>
            </a:r>
            <a:endParaRPr lang="en-US" sz="2507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Прочитать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дома нужно прочитать короткий текст о школе или первом учебном дне. Такой текст обычно небольшой и содержит знакомые слова, чтобы ученик мог понять общий смысл.
</a:t>
            </a:r>
            <a:endParaRPr lang="en-US" sz="2445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Вставить пропуски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 пропущенными словами проверяют, насколько ученик узнаёт лексику в контексте. Они развивают внимание к форме слова и учат подбирать нужный вариант по смыслу.
</a:t>
            </a:r>
            <a:endParaRPr lang="en-US" sz="2529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Написать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года школьникам часто предлагают 5–6 предложений о себе, своих предметах или расписании. Это помогает использовать английский не только в упражнениях, но и для личного ответа.
</a:t>
            </a:r>
            <a:endParaRPr lang="en-US" sz="2445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мини-диалог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задания на диалог по образцу, сопоставление слов с картинками и заполнение таблицы. Они развивают уверенность и показывают, как применять слова в реальной учебной ситуации.
</a:t>
            </a:r>
            <a:endParaRPr lang="en-US" sz="24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439" y="2336425"/>
            <a:ext cx="6831322" cy="664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учить английские слова быстрее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картинки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запоминаются быстрее, если рядом есть перевод и изображение. Карточки помогают связать звучание, написание и смысл, а значит, легче вспомнить слово в устном ответе.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Эффективнее учить слова небольшими порциями по 5–10 минут, чем долго и подряд. Такой режим не утомляет и помогает чаще возвращаться к уже выученной лексике.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 темам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делить слова на группы: school things, subjects, actions, days of the week. Когда лексика объединена по теме, её проще сравнивать и использовать в предложениях.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лучше запоминается, если сразу увидеть его в коротком предложении. Тогда ученик учит не только перевод, но и правильное употребление слова в речи.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повторения перед первым контрольным опросом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повторения, которая помогает шестикласснику подготовиться к проверке лексики, spelling и произношения.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план первой недели, 6 класс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Мини-план первой недели на уроках английского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распределить задания по дням и постепенно вернуться к теме back to school.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повторение снижает нагрузку и даёт время закрепить лексику, речь и письмо без спешки.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 to school: уверенный старт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Back to school помогает быстро вернуться в учебный ритм: повторить школьные слова, потренировать фразы для класса и уверенно говорить о расписании, заданиях и себе на английском.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2026-05-30T16:48:11Z</dcterms:created>
  <dcterms:modified xsi:type="dcterms:W3CDTF">2026-05-30T16:48:11Z</dcterms:modified>
</cp:coreProperties>
</file>