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стихи о детях, животных и маленьких чудесах.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Мошковская: стихи, которые умеют улыбаться
</a:t>
            </a:r>
            <a:endParaRPr lang="en-US" sz="37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и её живые стихи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Мошковская, родившаяся в 1926 году, писала для детей короткие, звонкие и очень живые стихи. Они близки младшим школьникам и будто разговаривают с читателем рядом, по-доброму и просто.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стихи легко запоминаются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 Мошковской звучат чётко и ритмично. Их удобно читать вслух, потому что они напоминают песенку или весёлую считалочку и быстро ложатся на память.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читаются легко и без напряжения. Они будто подсказывают интонацию, поэтому стихотворение хочется повторить ещё раз — уже почти наизусть.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встречаются смешные и точные сравнения, которые сразу цепляют внимание. Ребёнок не только слышит рифму, но и ярко представляет картинку, поэтому строки запоминаются быстрее.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часто повторяет слова, звуки и целые обороты. Такие повторы делают стихотворение упругим и понятным, а ещё помогают не сбиться при чтении и легко удержать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рядом с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стихах появляются мальчики и девочки с понятными чувствами и привычками. Они спорят, радуются, обижаются и мирятся так, как это бывает в обычной школьной жизни.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Щенки, коты, зайцы и лошади у Мошковской ведут себя как настоящие герои. У каждого свой нрав: один упрямится, другой стесняется, третий смешит своими проделками.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оживают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игрушки у поэтессы становятся участниками событий. Они будто умеют чувствовать, ждать и удивляться, поэтому обычная комната превращается в маленький сказочный мир.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домашняя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героям особенно подходят яркие, уютные иллюстрации. На рисунках легко передать улыбки, добрый взгляд и ощущение дома, где всё немного шумно, но очень дружелюбно.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стихов Эммы Мошковской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36275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2150" y="1294125"/>
            <a:ext cx="406125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рассказывают её стихотворения
</a:t>
            </a:r>
            <a:endParaRPr lang="en-US" sz="2827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важнее всего умение быть рядом с другим человеком. Герои ссорятся, мирятся и учатся понимать друг друга, а дружба становится настоящей опорой.
</a:t>
            </a:r>
            <a:endParaRPr lang="en-US" sz="119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честно показывает, как больно, когда тебя не услышали или не поняли. Но даже грустный момент у неё не остаётся тяжёлым: рядом всегда есть путь к примирению.
</a:t>
            </a:r>
            <a:endParaRPr lang="en-US" sz="1172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ситуации делают стихи подвижными и весёлыми. В них можно спорить, выдумывать правила, мечтать и превращать самый обычный день в интересное приключение.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Мошковской замечают то, что взрослым иногда кажется мелочью. Из таких наблюдений рождаются удивление, улыбка и понимание, что мир вокруг полон открытий.
</a:t>
            </a:r>
            <a:endParaRPr lang="en-US" sz="1092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стихотворении звучит мысль о внимательности к другому. Поэтесса мягко напоминает: важно не только веселиться, но и замечать чувства рядом стоящих.
</a:t>
            </a:r>
            <a:endParaRPr lang="en-US" sz="12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серьёзное рядом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с подтекстом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деталь у Мошковской никогда не бывает пустой. Смешная ситуация помогает увидеть характер героя и понять, что за улыбкой часто скрывается важное чувство.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Ранимость без скрытности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Капризный или упрямый персонаж у неё не выглядит плохим. Читатель понимает, что он может быть просто растерянным, обиженным или очень чувствительным.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смеётся над героем, а будто улыбается вместе с ним. Поэтому смешные строчки не обижают, а делают стихотворение добрым и доверительным.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шутки всегда остаётся мысль о сочувствии, поддержке и понимании. Именно это соединение веселья и тепла делает стихи особенно близкими детям.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поэзия Мошковской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легко читать вслух, потому что они звучат естественно и просто. Кажется, будто герой не декламирует, а действительно разговаривает с читателем.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разговор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слышны восклицания, паузы и быстрые реплики. Из-за этого чтение становится подвижным и весёлым, а интонация сама подсказывает настроение.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чтение помогает почувствовать, как слова будто скачут по странице. Именно поэтому стихотворения хочется произносить громко, с улыбкой и хорошим настроением.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прыгают
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приёмы поэтессы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Мошковская умеет делать обычные вещи почти живыми. Стол, игрушка или ветка вдруг начинают вести себя как герои маленькой истории и сразу привлекают внимание.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как приключение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простой случай у Мошковской превращается в маленькое событие. Благодаря этому стихотворения не выглядят скучными, а читаются как весёлая история.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преувеличение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любит чуть-чуть преувеличить событие или чувство. Это делает строчки озорными и подчёркивает характер героя, не теряя ясности и доброты.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задаёт вопрос так, что читатель начинает думать по-новому. Такой приём помогает взглянуть на знакомую вещь с улыбкой и с интересом.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в стихах Эммы Мошковской
</a:t>
            </a:r>
            <a:endParaRPr lang="en-US" sz="263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за повседневностью к короткой истории с доброй мыслью.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и временах года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Мошковской погода не просто фон, а живой собеседник. Дождь и ветер помогают почувствовать настроение дня и увидеть, что даже непогода может быть интересной.
</a:t>
            </a:r>
            <a:endParaRPr lang="en-US" sz="1439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 у неё часто звучат тихо и внимательно. Снег, двор и холодный воздух становятся частью детского впечатления, где всё кажется немного волшебным.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стихах появляется больше света, звуков и ожидания. Природа будто просыпается вместе с ребёнком, который замечает первые изменения вокруг себя.
</a:t>
            </a:r>
            <a:endParaRPr lang="en-US" sz="1466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 — лес, двор, дорожка у дома — превращаются в маленький мир открытий. Через такие образы поэтесса учит видеть красоту совсем рядом.
</a:t>
            </a:r>
            <a:endParaRPr lang="en-US" sz="15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 Мошковской всегда что-то происходит: кто-то спорит, кто-то зовёт друга, кто-то уже придумал новую игру. Даже обычная скамейка превращается в место приключения, а маленькая ссора быстро сменяется смехом и примирением.
</a:t>
            </a:r>
            <a:endParaRPr lang="en-US" sz="1258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полная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у неё не бывает тишины и скуки. Карандаш, мячик, книжка и кукла словно ждут, когда их заметят. Из такой небрежной, но живой обстановки легко рождается стихотворение с улыбкой.
</a:t>
            </a:r>
            <a:endParaRPr lang="en-US" sz="132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Пустяки, из которых вырастает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Мошковской важными становятся самые маленькие события: упала ложка, исчезла игрушка, кто-то обиделся без причины. Потом всё неожиданно меняется, и из простого случая выходит весёлая, тёплая и очень узнаваемая история.
</a:t>
            </a:r>
            <a:endParaRPr lang="en-US" sz="1206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 без скуки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взрослым тоже нравятся её стихи
</a:t>
            </a:r>
            <a:endParaRPr lang="en-US" sz="2619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легко замечают в её героях собственные привычки: поспешность, упрямство, неловкость. Читать такие стихи интересно, потому что в них есть мягкая и точная правда о людях.
</a:t>
            </a:r>
            <a:endParaRPr lang="en-US" sz="112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без украшений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Мошковская говорит о стыде, радости, обиде и нежности просто и честно. От этого стихотворение звучит по-настоящему, а не как назидание, и остаётся близким читателю любого возраста.
</a:t>
            </a:r>
            <a:endParaRPr lang="en-US" sz="11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строки возвращают взрослого в знакомый мир двора, игрушек и первых обид. Это не только воспоминание, но и возможность снова увидеть детские переживания с теплом и пониманием.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Мошковской удобно читать вместе: ребёнок слышит игру слов, а взрослый — смысл и интонацию. Поэтому они легко становятся поводом для общего разговора без скучных нравоучений.
</a:t>
            </a:r>
            <a:endParaRPr lang="en-US" sz="11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помогает чувствовать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выбирает обычные слова, которые ребёнок сразу понимает и легко представляет. Из-за этого стихотворение звучит ясно, а образы остаются в памяти без усилия.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смешная или неожиданная подробность у Мошковской заменяет длинное объяснение. Она умеет показать характер героя через жест, взгляд или короткую реплику.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строки читаются так, будто кто-то рядом рассказывает историю вслух. Поэтому читатель не только понимает смысл, но и чувствует настроение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звучит, как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Мошковскую вслух, строки будто сами подсказывают интонацию. Где-то хочется улыбнуться, где-то удивиться, а где-то сделать паузу, чтобы услышать смешную рифму. Стихотворение превращается в живой разговор с читателем.
</a:t>
            </a:r>
            <a:endParaRPr lang="en-US" sz="1417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повторять
</a:t>
            </a:r>
            <a:pPr algn="ctr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строчки и звонкие повторы легко подхватываются на слух. Ребёнок быстро запоминает такие места и начинает читать их почти как песенку. Поэтому открытая книга, яркие строки и радостное лицо так хорошо подходят к её стихам.
</a:t>
            </a:r>
            <a:endParaRPr lang="en-US" sz="1517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при чтении вслух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выросли из живого взгляда на детство и стали близки нескольким поколениям читателей.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Эммы Мошковской, с которого начинается путь поэтессы, умеющей говорить о доброте просто и по‑детски ясно.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
</a:t>
            </a:r>
            <a:endParaRPr lang="en-US" sz="7449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справки об Эмме Мошковской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живут в её стихах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Мошковской радость часто появляется из пустяка: из новой игры, удачной шутки или маленькой победы. Она показывает, как легко ребёнок умеет радоваться простому.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примирение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скрывает ссоры и недовольство, но не оставляет их без выхода. В её стихах герой может обидеться, а потом понять другого и помириться.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Стеснение и упрямство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персонажи бывают неловкими, застенчивыми или слишком настойчивыми. Эти чувства выглядят правдиво, поэтому ребёнок узнаёт в героях самого себя и улыбается без смущения.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к слабому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смешной или капризный герой у Мошковской не кажется чужим. За его поступками видно живое сердце, которому нужна поддержка, а не насмешка.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открыть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Мошковской давно живут на страницах детских книг и журналов. Их любят в семье и в школе, потому что они легко читаются вслух и быстро становятся знакомыми, как старый добрый друг.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к живым героям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персонажи настолько образные, что рядом с ними особенно хорошо смотрятся яркие иллюстрации. Кот, щенок, девочка или игрушка в книжке словно начинают разговаривать с читателем и улыбаться с страницы.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книга с тёплой памятью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такие стихи находят в уже потрёпанной детской книге с добрыми рисунками. И тогда вместе с текстом возвращается чувство домашнего уюта, когда книгу листают медленно и с удовольствием.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Эммы Мошковской в детских книгах
</a:t>
            </a:r>
            <a:endParaRPr lang="en-US" sz="25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её поэзию особенной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злости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у Мошковской не обижает, а помогает увидеть ситуацию яснее. Смешное у неё всегда соседствует с теплом, поэтому чтение вызывает улыбку, а не насмешку.
</a:t>
            </a:r>
            <a:endParaRPr lang="en-US" sz="124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замечает мелкие детали, которые обычно проходят мимо внимания. Одна точная подробность делает обычный день ярким и превращает короткое стихотворение в запоминающуюся картину.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звучат так, будто герой говорит сам, без сложных слов и лишней торжественности. Благодаря этому ребёнку легко следить за мыслью и слышать живой голос.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стихотворении чувствуется уважение к детским переживаниям. Мошковская не поучает сверху, а понимает героя, поэтому её строки вызывают доверие и отклик.
</a:t>
            </a:r>
            <a:endParaRPr lang="en-US" sz="11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Мошковской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чтения: от первого звучания строки к пониманию настроения и главной мысли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 которым хочется возвращаться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Эммы Мошковской учат смеяться по-доброму, замечать важное в мелочах и понимать чувства других. Поэтому они остаются тёплыми, живыми и нужными детям и взрослым.
</a:t>
            </a:r>
            <a:endParaRPr lang="en-US" sz="47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2026-05-27T14:34:22Z</dcterms:created>
  <dcterms:modified xsi:type="dcterms:W3CDTF">2026-05-27T14:34:22Z</dcterms:modified>
</cp:coreProperties>
</file>