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слово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есть свои «строительные детали» — разберём их вместе.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слова по частям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помогает понять смысл слова, находить родственные слова и писать внимательнее. Для третьеклассника это как фонарик: сразу видно, из чего слово собрано и где прячутся его секреты.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общий смысл слова. Именно по нему можно узнать родственные слова, которые похожи друг на друга, как настоящая словесная семья.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вода, водный и водичка общий корень вод-. Он остаётся узнаваемым, даже если к слову добавляются другие части или меняется форма.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найти корень, легче понять, о чём слово говорит. Эта часть обычно держится в слове крепко и не любит исчезать без причины.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спешит вперёд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корнем, как маленький вагончик перед поездом. Она помогает слову менять значение: ехать можно приехать, уехать или переехать. Одна короткая часть — а смысл уже едет в другую сторону.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начало действия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показать, откуда началось действие, куда оно направлено или как оно изменилось. В словах она работает быстро и точно, словно подсказка для смысла. Поэтому приставку всегда ищут перед корнем.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приставка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сразу после корня. Он помогает образовывать новые слова, например: лесок, грибок, домик. Иногда суффикс делает слово более ласковым или маленьким.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суффикса слово может получить новое значение. Так из обычного слова появляется другой предмет, признак или даже имя для человека по занятию.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правило для третьеклассника: суффикс стоит после корня, но перед окончанием. Если запомнить это место, разбор слова станет гораздо спокойнее и понятнее.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— это изменяемая часть слова. Оно помогает словам соединяться в предложении и дружно «держаться за руки», чтобы речь звучала правильно.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слова окончания могут меняться: дом, дома, дому, домом. При этом главное значение слова остаётся прежним, а меняется только форма.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слова легко заменить, это часто окончание. Оно показывает, как слово связано с другими словами и какую роль играет в предложении.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части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разбора слова по составу помогает не перепутать части и идти от формы слова к его строению.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это всё слово без окончания. В ней обычно сохраняются корень, приставка и суффикс, если они есть, поэтому её удобно находить после изменения формы слова.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разбора слова по составу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 остаётся без окончания и показывает его основу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снег, снежок, снежный и подснежник похожи друг на друга не случайно. Их объединяет общий корень и общий смысл, связанный со снегом. Такое словообразовательное семейство удобно рассматривать вместе, будто оно собрано вокруг одного центра.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— много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помогают увидеть, как из одной общей основы вырастают разные значения и формы. Они напоминают веточки одного дерева: все разные, но связаны между собой. Поэтому корень так легко искать в словесной семье.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корень и окончание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какая часть слова меняется. Если форма слова другая, но основа смысла остаётся, перед тобой, скорее всего, окончание.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сравни родственные слова. В словах лес, леса и лесу общая часть лес- остаётся, а изменяется только окончание, как будто слово надевает разные шапки.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простую подсказку: корень держится у родственных слов, а окончание любит меняться. Это помогает не запутаться и разбирать слова аккуратно.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приставки и суффикса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только главное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стол, сад, море нет приставки и суффикса. Зато есть корень и окончание, и этого достаточно, чтобы слово было обычным и понятным. Морфемы появляются не всегда.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детали нужны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 обязано состоять из всех частей сразу. Иногда в нём есть только корень и окончание, как в простых и знакомых словах. Это не ошибка, а особенность языка.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без лишнего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не находит приставку или суффикс, волноваться не нужно. Нужно проверить слово внимательнее и помнить: у каждого слова свой набор частей, как у разных игрушек.
</a:t>
            </a:r>
            <a:endParaRPr lang="en-US" sz="11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разбора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Подбираем форму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меняем слово по числу или падежу. Так легче заметить, какая часть меняется, а какая остаётся на месте.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подбираем однокоренные слова: крик, крикнуть, крикливый, крики. Общая часть подсказывает, где спрятан корень.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слов становится понятно, где окончание, а где основа. Такой способ помогает разбирать слова спокойно и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прочная основа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можно сравнить с главной деталью, на которой держится всё слово. Он хранит общий смысл и помогает узнавать родственные слова. Если сменить другие части, корень обычно остаётся и сразу узнаётся.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детали собирают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суффикс и окончание соединяются с корнем, как аккуратные элементы конструктора. Одна деталь меняет значение, другая — форму, а вместе они создают целое слово, готовое к работе в предложении.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как детали конструктора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слова по составу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шаги: от изменения формы слова до поиска всех его частей.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00724"/>
            <a:ext cx="462733" cy="41131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приставки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подсказать, куда или как движется действие. В словах влететь, вылететь и подлететь маленькая часть меняет направление и делает смысл точнее.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значение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способна превратить обычное слово в новое. Например, ехать и приехать уже не одно и то же: меняется оттенок действия, а слово становится более точным.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 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находится перед корнем, будто маленький вагончик впереди поезда. Её легко заметить, если внимательно посмотреть на начало слова и сравнить его с родственными словами.
</a:t>
            </a:r>
            <a:endParaRPr lang="en-US" sz="12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210" y="1592249"/>
            <a:ext cx="71325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суффиксы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слово ласковым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придать слову уменьшительный или ласковый оттенок. Поэтому из кота получается котик, а из книги — книжка, и слова звучат мягче и теплее.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людей и профессии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слова, которые называют человека по занятию или признаку. Так из учить появляется учитель, а новое слово сразу становится понятным.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новые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помогает слову расти, как веточка на дереве. Благодаря ему появляются новые слова: лес — лесок, гриб — грибок, дом — домик.
</a:t>
            </a:r>
            <a:endParaRPr lang="en-US" sz="11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разные разборы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Подводный: слово с несколькими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подводный можно увидеть приставку под-, корень -вод-, суффикс -н- и окончание -ый. Цветные выделения на картинке помогут заметить, как части слова идут одна за другой и не путаются между собой.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Игрушка: короткое слово с ярким суффиксом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игрушка главным является корень -игр-, а суффикс -ушк- делает слово узнаваемым и мягким на слух. Окончание -а показывает форму слова, поэтому разбор получается аккуратным и понятным.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слове сначала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части слова удобнее искать по очереди, чтобы не перепутать их.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строение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 помогает понять его смысл и увидеть, какие слова связаны между собой. Это особенно полезно, когда нужно найти родственные слова и не потерять общий корень.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замечает, где меняется окончание, он легче подбирает правильную форму слова. А ещё становится проще не перепутать части слова и писать внимательнее.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слова помогает замечать опасные места в написании. Так орфограммы становятся заметнее, а русский язык перестаёт быть загадочным лабиринтом.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 составу развивает наблюдательность и уверенность. С ним чтение и письмо идут спокойнее, а слова словно открывают свои маленькие секреты.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маленькая команда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приставка, суффикс, окончание и основа работают вместе, как дружная команда. Если знать их роли, разбирать слова становится проще, а русский язык — гораздо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2026-05-22T00:13:08Z</dcterms:created>
  <dcterms:modified xsi:type="dcterms:W3CDTF">2026-05-22T00:13:08Z</dcterms:modified>
</cp:coreProperties>
</file>