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Жили-были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русского алфавита открывают дорогу в мир чтения.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первом классе буквы становятся первыми помощниками ребёнка: они складываются в слоги, слова и предложения, а потом ведут в сказки, стихи, загадки и короткие рассказы.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буквы нужны читателю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можно протянуть и спеть. Они помогают слову звучать плавно и ясно, поэтому их легко услышать в речи и в чтении.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Согласные, мягкий и твёрдый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произносятся с преградой во рту и делают слова чёткими. Мягкий и твёрдый знаки звука не дают, но подсказывают, как читать правильно.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большие группы букв
</a:t>
            </a:r>
            <a:endParaRPr lang="en-US" sz="42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буквы поют в словах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гласные — я, ё, ю, е — могут обозначать два звука. Это особенно заметно в начале слова и после мягкого или твёрдого знака.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делают речь плавной и звонкой. Их удобно тянуть голосом, поэтому они хорошо слышатся в словах мама, юла и ёжик.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буквы помогают читать без спешки. Ребёнок слышит, как слово звучит, и точнее понимает его форму.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буквы держат слово вместе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создают основу слова. В словах кот, шар, мак, лук и нос именно они помогают услышать ритм и собрать слово целиком.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согласных есть твёрдые и мягкие, звонкие и глухие. От этого меняется звучание слова, и чтение становится более точным.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появляется другая буква, слово может зазвучать иначе. Поэтому важно внимательно смотреть на каждую букву и не пропускать её.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— тихий 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ь не обозначает звук, но показывает, что предыдущий согласный нужно читать мягко: конь, пень, соль, день. Он словно тихо подсказывает: не торопись.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мягкий знак помогает разделить звуки и сделать чтение точнее. Хотя он маленький, без него многие слова читались бы совсем не так.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— редкий, но нужный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ъ тоже не имеет собственного звука. Он встречается реже других букв и обычно стоит после приставки перед е, ё, ю, я.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подъезд, объявление и съезд твёрдый знак показывает, что звуки нужно читать раздельно. Это помогает не ошибиться при чтении.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этой буквы некоторые слова можно было бы прочитать неверно. Поэтому её роль мала по размеру, но важна по смыслу.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 звук — не всегда одно и то же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— это знак на письме, а звук — то, что мы слышим. Одна и та же буква может вести себя по-разному в разных словах.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 в словах ель и лес звучит не одинаково. Поэтому читателю важно не только смотреть глазами, но и внимательно слушать слово.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буквы собираются в слова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узнаёт отдельные буквы и учится называть их по порядку. Это первые шаги к чтению без спешки.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слогов складываются целые слова: мама, луна, кукла, книга. Так чтение становится понятным и дружелюбным.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слоги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соединяются в маленькие части: ма, лу, ко, си. Слоги помогают читать медленно, но уверенно.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букв могут меняться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поменять одну букву, получится другое слово: дом и дым, кот и кит, мак и рак. Это похоже на маленькое волшебство.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чтении важно быть внимательным к каждой букве. Одна крошечная деталь может изменить смысл всего слова.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буквы любят путаться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аккуратно пишет буквы, рука запоминает их форму лучше. Тогда в тетради появляются ровные строчки, а ошибки становятся редкими и легко исправимыми.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б и в, п и т, ш и щ легко перепутать, если смотреть быстро. У каждой из них свой силуэт, и внимательный взгляд замечает разницу.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буквы особенно любят встречаться в начале слов и в середине строк. Поэтому полезно читать медленно, по слогам, и следить за каждой палочкой и кружочком.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путаться, можно сравнивать буквы как картинки: у одних есть хвостик, у других — спинка, а у третьих — два аккуратных полукруга.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истории, где живут буквы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Однажды ребёнок открывает книгу и видит первые строчки сказки. Буквы выстраиваются в слова, и сразу появляется Колобок, который катится по дорожке. Так чтение превращает тихие значки в живую историю, где хочется узнать, что будет дальше.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которая открывает азбуку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буквы будто держатся за руки и помогают рифме звенеть. Строки про солнце, лес или дружбу читаются легко и весело. Когда ребёнок замечает повторяющиеся звуки, стихотворение становится похожим на маленькую песенку.
</a:t>
            </a:r>
            <a:endParaRPr lang="en-US" sz="2211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которые звучат как музыка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азбуке каждая буква получает своё место и свой характер. Рядом с ней могут быть рисунок, короткое слово и весёлая подсказка. Так ребёнок учится узнавать буквы не по одной, а как дружную компанию.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Азбука, в которой живут открытия
</a:t>
            </a:r>
            <a:endParaRPr lang="en-US" sz="26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помогают узнавать имена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реки и улицы тоже пишутся с большой буквы. Благодаря этому легко понять, что Москва, Волга и Невский проспект — это особенные названия, а не обычные предметы.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большой буквы начинают писать имена людей, чтобы сразу было видно: это не просто слово, а имя конкретного человека. Так Маша отличается от машины и сразу привлекает внимание.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Клички животных тоже требуют большой буквы: Барсик, Шарик, Мурка. Это правило помогает читать аккуратно и уважительно, ведь у каждого имени есть своё значение и своя важность.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0" y="5707613"/>
            <a:ext cx="8004000" cy="2774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350" y="5710238"/>
            <a:ext cx="8004000" cy="277482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вокруг нас каждый день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832650" y="3585350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буквы встречают нас на табличках, вывесках и указателях. Они помогают найти нужный дом, перейти к правильному кабинету и не заблудиться в незнакомом месте. Без них дорога стала бы намного запутаннее.
</a:t>
            </a:r>
            <a:endParaRPr lang="en-US" sz="2300" dirty="0"/>
          </a:p>
        </p:txBody>
      </p:sp>
      <p:sp>
        <p:nvSpPr>
          <p:cNvPr id="9" name="Text 3"/>
          <p:cNvSpPr txBox="1"/>
          <p:nvPr/>
        </p:nvSpPr>
        <p:spPr>
          <a:xfrm>
            <a:off x="832625" y="2796400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Указатель, который ведёт по дороге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51375" y="3576245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буквы живут в открытках, списках дел и маленьких записках. Они могут передать поздравление, напомнить о важном или просто оставить добрые слова на память. Даже короткая надпись умеет поднять настроение.
</a:t>
            </a:r>
            <a:endParaRPr lang="en-US" sz="2300" dirty="0"/>
          </a:p>
        </p:txBody>
      </p:sp>
      <p:sp>
        <p:nvSpPr>
          <p:cNvPr id="11" name="Text 5"/>
          <p:cNvSpPr txBox="1"/>
          <p:nvPr/>
        </p:nvSpPr>
        <p:spPr>
          <a:xfrm>
            <a:off x="9451350" y="2787295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открытка и заметка на столе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008" y="2915264"/>
            <a:ext cx="707175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975" y="2915264"/>
            <a:ext cx="707175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021" y="6638231"/>
            <a:ext cx="707175" cy="80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игры для умных букв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ребусах буквы прячутся в картинках и знаках, а ребёнок разгадывает их как загадку. Такая игра тренирует внимание и помогает быстрее узнавать знакомые слова.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Ребусы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нужно услышать подсказку, заметить звук и подобрать нужное слово. Это развивает слух, память и делает чтение похожим на маленькое расследование.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
</a:t>
            </a:r>
            <a:endParaRPr lang="en-US" sz="3200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 на чтение учат не спешить и внимательно соединять слоги. Так буквы складываются в понятные слова, а чтение становится увереннее и спокойнее.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 слогам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слова короткие, меткие и очень мудрые. Буквы помогают сохранить их точный смысл, чтобы добрый совет можно было передавать дальше. Так народная память живёт в каждом знакомом выражении.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Пословица, которую запоминают с детства
</a:t>
            </a:r>
            <a:endParaRPr lang="en-US" sz="2644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сказка много раз пересказывалась и потому дошла до нас в книгах. Буквы сохранили приключения героев, смешные повторы и волшебные слова. Благодаря этому дети и сегодня читают те же истории, что и раньше.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которая не стареет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пословицы берегут мудрые слова
</a:t>
            </a:r>
            <a:endParaRPr lang="en-US" sz="4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030" y="2827747"/>
            <a:ext cx="5376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030" y="5947147"/>
            <a:ext cx="5376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30380" y="2827747"/>
            <a:ext cx="537600" cy="614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30380" y="5947147"/>
            <a:ext cx="537600" cy="614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буквы в русском языке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о часто встречается в коротких и длинных словах. Она быстро становится знакомой, поэтому ребёнок легче узнаёт слова в тексте и читает их без лишнего напряжения.
</a:t>
            </a:r>
            <a:endParaRPr lang="en-US" sz="2260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«о»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 и н часто встречаются рядом с другими буквами и помогают узнавать знакомые сочетания. Чем чаще ребёнок видит их в словах, тем увереннее читает целые предложения.
</a:t>
            </a:r>
            <a:endParaRPr lang="en-US" sz="2163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«е» и «н»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а тоже попадается очень часто и помогает строить множество простых слов. Когда она хорошо запомнена, чтение идёт быстрее, а новые слова кажутся дружелюбнее.
</a:t>
            </a:r>
            <a:endParaRPr lang="en-US" sz="2246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«а»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буквы входят во множество слов и часто встречаются в учебных текстах. Они становятся надёжными помощниками, потому что маленький читатель видит их снова и снова.
</a:t>
            </a:r>
            <a:endParaRPr lang="en-US" sz="2224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«т», «с» и «р»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0" y="5707613"/>
            <a:ext cx="8004000" cy="2774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350" y="5710238"/>
            <a:ext cx="8004000" cy="277482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буква меняет всё слово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832650" y="3585350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заменить одну букву, и уютный дом превращается в дым. Слова становятся совсем разными, хотя отличаются только одной маленькой деталью. Поэтому в чтении важно замечать каждую букву очень внимательно.
</a:t>
            </a:r>
            <a:endParaRPr lang="en-US" sz="2300" dirty="0"/>
          </a:p>
        </p:txBody>
      </p:sp>
      <p:sp>
        <p:nvSpPr>
          <p:cNvPr id="9" name="Text 3"/>
          <p:cNvSpPr txBox="1"/>
          <p:nvPr/>
        </p:nvSpPr>
        <p:spPr>
          <a:xfrm>
            <a:off x="832625" y="2796400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или дым?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51375" y="3576245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может превратить кота в кита, а мак — в рак. Такие пары слов похожи на весёлую игру: глаза должны быть быстрыми, а мысль — внимательной. Иначе слово может устроить настоящую шутку.
</a:t>
            </a:r>
            <a:endParaRPr lang="en-US" sz="2300" dirty="0"/>
          </a:p>
        </p:txBody>
      </p:sp>
      <p:sp>
        <p:nvSpPr>
          <p:cNvPr id="11" name="Text 5"/>
          <p:cNvSpPr txBox="1"/>
          <p:nvPr/>
        </p:nvSpPr>
        <p:spPr>
          <a:xfrm>
            <a:off x="9451350" y="2787295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Кот, кит и другие шутники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каждая буква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буквы вместе создают порядок в словах и предложениях. Без них было бы трудно понять текст, а с ними книга становится ясной и интересной.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буквы подсказывают, что перед нами имя, название города или кличка животного. Они помогают писать аккуратно и сразу замечать особенные слова.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буквы обозначают звуки, а другие помогают читать мягко или раздельно. Так чтение становится точным, и слово звучит так, как задумал автор.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буквы есть своё имя и своё место в алфавите. Поэтому ребёнок может находить её быстро, как знакомого героя среди множества страниц.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84"/>
            <a:ext cx="10423200" cy="103112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65450" y="3393500"/>
            <a:ext cx="10207500" cy="20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— друзья, которые всегда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5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17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 из 33 букв открывает дорогу к сказкам, стихам и новым знаниям. Чем внимательнее ребёнок дружит с буквами, тем легче ему читать, писать и понимать книги.
</a:t>
            </a:r>
            <a:endParaRPr lang="en-US" sz="384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2026-05-24T02:50:16Z</dcterms:created>
  <dcterms:modified xsi:type="dcterms:W3CDTF">2026-05-24T02:50:16Z</dcterms:modified>
</cp:coreProperties>
</file>