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показывает человека в меняющемся мире?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и городская проза: две модели изображения жизни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перемен: от деревни к городу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русская проза по-разному откликнулась на урбанизацию, послевоенные перемены и распад привычного уклада. Деревенская и городская ветви стали двумя точными способами говорить о памяти, выборе и ответственности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рассматривает село как цельный мир, где быт, труд и нравственные правила тесно связаны с памятью о предках и укладом общины.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важны дом, земля, семейная преемственность и ответственность перед родом; именно через них раскрывается характер героя и его связь с жизнью деревни.
</a:t>
            </a:r>
            <a:endParaRPr lang="en-US" sz="1159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направления типичны мотивы утраты и тревоги: писатели показывают исчезновение привычного мира и задаются вопросом, сохранится ли духовная основа национальной культуры.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деревенская проза
</a:t>
            </a:r>
            <a:endParaRPr lang="en-US" sz="31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07544"/>
            <a:ext cx="700800" cy="560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476" y="1507544"/>
            <a:ext cx="700800" cy="560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1314" y="1476397"/>
            <a:ext cx="700800" cy="622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писатели деревенской прозы
</a:t>
            </a:r>
            <a:endParaRPr lang="en-US" sz="2313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Абрамов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сельская жизнь показана через труд, память и нравственную требовательность к человеку, который отвечает не только за себя, но и за судьбу родной земли.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Белов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изображает повседневный крестьянский быт, народную речь и трудовую этику, показывая, как рушится привычный сельский порядок.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деревенская тема соединяется с войной, памятью и нравственным испытанием человека, для которого честность становится главным мерилом жизни.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Можаев и Владимир Солоухин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по-разному, но последовательно утверждают ценность народного опыта, бережное отношение к земле и внимание к достоинству простого человека.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сосредоточена на совести, утрате корней и цене исторических перемен; личный выбор героя всегда соотнесён с памятью семьи и родного места.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деревенской и городской прозы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чаще становятся смысловым центром каждого направления.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тяготеет к памяти и земле, городская — к напряжению и одиночеству; обе сохраняют нравственный фокус.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прозы XX века, тема «деревенская и городская проза»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изображается исчезновение малых деревень, обезлюдение и разрыв между поколениями; вместе с этим усиливается тревога за сохранение дома, рода и местной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конфликт строится между традиционным укладом и безличной модернизацией: технический прогресс сам по себе не отменяет нравственных потерь, если разрушается связь человека с землёй.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ставят вопрос о цене хозяйственных преобразований, когда эффективность достигается за счёт живого человеческого мира, привычных отношений и ответственности перед общиной.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многих текстов — проверка духовной прочности: можно ли сохранить совесть, сострадание и чувство долга, если исчезают основания прежней сельской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конфликты деревенской прозы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деревни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изба стоит у просёлка, рядом колодец, огород и низкий забор. Через такие детали писатель сразу показывает уклад жизни, в котором всё подчинено труду, сезону и памяти семьи.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река, кладбище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пейзаж в прозе часто строится на спокойных и узнаваемых образах: поле, река, дорога, кладбище, церковь. Они соединяют живое настоящее с историей рода и напоминают о непрерывности поколений.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мир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деревня выглядит особенно цельно: дым из трубы, тёмная баня, тропинка к реке, редкие огни. Такой визуальный ряд создаёт ощущение покоя, но и подчёркивает хрупкость уходящего мира.
</a:t>
            </a:r>
            <a:endParaRPr lang="en-US" sz="17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деревенской и городской прозы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фиксирует ключевые различия двух направлений и общий нравственный центр.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Различаются среда и интонация, но в обоих случаях литература проверяет человека на внутреннюю устойчивость.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прозе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показывает большой город как пространство ускорения, множества контактов и постоянного выбора, где бытовая ситуация быстро превращается в нравственное испытание.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герои живут среди коммунальных квартир, очередей, учреждений, метро и тесных интерьеров; город даёт возможности, но усиливает чувство внутренней разобщённости.
</a:t>
            </a:r>
            <a:endParaRPr lang="en-US" sz="1158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особенно заметны одиночество, спешка, психологическое напряжение и нехватка близости, поэтому повседневность становится способом говорить о состоянии личности.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городская проза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" y="1507544"/>
            <a:ext cx="700800" cy="560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9476" y="1507544"/>
            <a:ext cx="700800" cy="560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23152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писатели городской прозы
</a:t>
            </a:r>
            <a:endParaRPr lang="en-US" sz="2469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городская жизнь раскрывается через память, жильё, семейные отношения и сложный нравственный выбор, который редко бывает однозначным.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Битов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текстов характерны психологическая наблюдательность, ирония и внимание к тому, как город формирует сознание и способы самоописания человека.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Фазиль Искандер и Сергей Довлатов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проза соединяет бытовую точность, иронию и наблюдение за частной жизнью, где смешное часто соседствует с внутренней тревогой.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Людмила Петрушевская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произведения особенно чутко передают напряжение городской повседневности, семейные конфликты и ощущение уязвимости человека в тесном мире.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Аксёнов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динамику городской среды, молодёжную свободу и перемены в языке и поведении героев, связанные с новым ритмом эпохи.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городской прозе
</a:t>
            </a:r>
            <a:endParaRPr lang="en-US" sz="236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конфликта в городской прозе: от бытовой ситуации к нравственному итогу
</a:t>
            </a:r>
            <a:endParaRPr lang="en-US" sz="9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образов помогают показать связь человека с родом, землёй и жизненным укладом деревни.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сквозных образов особенно часто повторяются в деревенской прозе и связывают пространство текста с памятью о предках.
</a:t>
            </a:r>
            <a:endParaRPr lang="en-US" sz="1711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заданного плана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проза строится на фрагментарности: отдельные эпизоды складываются в картину жизни, где важны темп, случайные встречи и резкие смысловые переходы.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и городская среда становятся не фоном, а способом раскрыть героя: подъезд, кухня, очередь, офис и транспорт показывают его социальное положение.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произведений соединяет разговорную речь, канцелярские обороты, профессиональные слова и иронию, передавая смешение голосов большого города.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здесь важнее внешней динамики: через бытовую деталь писатели показывают напряжение, усталость, сомнение и внутреннюю неустроенность.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городской прозы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двух направлениях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оба направления обращаются к общим нравственным вопросам, но делают акцент на разных сторонах человеческого опыта.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проза сильнее связана с памятью, трудом и традицией, а городская — с одиночеством и внутренним разрывом.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заданному плану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деревенской прозе речь героев опирается на народную лексику, пословицы, прибаутки и живую интонацию устного рассказа, что усиливает ощущение подлинности сельского мира.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речевая среда в двух типах прозы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прозе языковая ткань более смешанная: бытовая речь соседствует с канцеляризмами, профессиональными словами, жаргоном и точными наблюдениями за психологией персонажа.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речевой среды помогает не только создать узнаваемый фон, но и показать, как пространство формирует мышление, ценности и способ общения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пространстве деревни и города
</a:t>
            </a:r>
            <a:endParaRPr lang="en-US" sz="252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деревенской прозе герой чаще ощущает себя частью общего дела: его жизнь связана с землёй, семьёй, памятью предков и ответственностью за сохранение уклада.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прозе человек чаще оказывается в системе ролей и временных связей; тесный интерьер, шум и спешка подчёркивают его одиночество и внутреннюю неустойчивость.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авторы, определившие направления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помогает увидеть, какие темы и художественные задачи стали ключевыми для каждого направления.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деревенской прозы важнее память и нравственный долг, для городской — повседневность, личный выбор и опыт отчуждения.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списку авторов из задания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деревенскую и городскую прозу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1960–1980-е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активно развиваются и по-разному отвечают на один вопрос: как сохранить человека в условиях быстрых социальных перемен и исторической памяти.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Позднесоветская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сосредотачиваются на повседневности, внутренней ответственности и нравственном выборе, поэтому деревенские и городские тексты часто спорят, но говорят об одном и том же.
</a:t>
            </a:r>
            <a:endParaRPr lang="en-US" sz="160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читаются как разговор о достоинстве, корнях и личной устойчивости, который остаётся понятным современному школьнику и взрослому читателю.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направлений помогает лучше понять, как в литературе отражаются миграция, смена образа жизни и постепенное ослабление связи между поколениями.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по-прежнему важны, потому что ставят вопросы о доме, корнях, личной ответственности и выборе, с которыми сталкивается каждый человек.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учат замечать, как среда влияет на характер, привычки и язык, а значит — развивают внимательное отношение к реальной жизни вокруг.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это не только литературная тема, но и способ осмыслить отношения семьи, общества, традиции и перемен.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сегодня
</a:t>
            </a:r>
            <a:endParaRPr lang="en-US" sz="29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город: два способа понять человека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и городская проза показывают разные жизненные миры, но ведут к одному выводу: человека определяют память, совесть и способность не потерять себя среди перемен.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2026-05-23T22:22:02Z</dcterms:created>
  <dcterms:modified xsi:type="dcterms:W3CDTF">2026-05-23T22:22:02Z</dcterms:modified>
</cp:coreProperties>
</file>