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плюсов и минусов на английском языке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варианты и объяснять свой выбор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в повседневном английском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 and cons помогают говорить не отдельными словами, а связными фразами. В этой теме важны причины, сравнение вариантов и короткий вывод, который звучит понятно в диалоге, мини-эссе и устном ответе.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7th graders need this skill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выборы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Семиклассники часто выбирают кружок, книгу, фильм, гаджет или школьный предмет. Умение обсуждать плюсы и минусы помогает отвечать на такие вопросы спокойно и по делу.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темам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расширяет лексику по темам school life, free time, technology, health и travel. Ребёнок учится связывать слова с конкретной ситуацией, а не просто запоминать их списком.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уровня A1–A2+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короткого yes или no ученик строит простые аргументы и сравнивает идеи. Это делает речь более понятной и приближает её к полноценному ответу.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часто встречается в парной работе, мини-дискуссиях и письменных заданиях на opinion. Он помогает говорить увереннее и не терять мысль во время ответа.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общению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плюсов и минусов учит слушать собеседника и реагировать на его мнение. Это важный шаг к спокойному и вежливому разговору на 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language for stating pros and cons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речевые модели помогают говорить уверенно и собирать ответ по понятному шаблону.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помогают быстро начать ответ, показать обе стороны выбора и завершить мысль без лишних пауз.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типичных фраз для обсуждения плюсов и минусов на уроке английского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 example: club activity or sports section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Кружок, который открывает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кружке ученик чаще говорит, слушает других и запоминает новые слова в живом общении. Здесь легче работать в паре и привыкать к коротким ответам, потому что тема связана с интересами и не требует сложной подготовки.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который требует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секция развивает выносливость, дисциплину и умение работать в команде. Но она подходит не всем одинаково: нужны регулярные тренировки, время после уроков и готовность соблюдать расписание без пропусков.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influences a student’s choice most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первые впечатления часто связаны с интересом и мнением друзей.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при серьёзном выборе выше становятся важность пользы и удобного расписания.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обсуждения в 7 классе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Steps for discussing pros and cons in English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строить ответ логично: от темы к выводу.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Benefits of this speaking skill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учится соединять идеи в понятный ответ, а не говорить отдельными словами. Это помогает делать речь более плавной и уверенной на уроке.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сравнивать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плюсов и минусов развивает способность сопоставлять варианты и замечать, что одно решение может быть удобным, а другое — полезным по-другому.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собеседника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парной работы важно услышать чужую мысль, не перебить и спокойно ответить. Так разговор становится более уважительным и полезным.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учителю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удобно использовать в коротких диалогах, ролевых заданиях и мини-дебатах. Он даёт понятную структуру и помогает быстро включить весь класс.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 and cons of online learning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Онлайн-обучение даёт удобство, но требует самодисциплины и внимания.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формата есть реальные преимущества, но они работают лучше всего, когда ученик умеет планировать время и удерживать внимание.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для обсуждения онлайн-обучения в школе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choice or careful choice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экономит время и подходит, когда решение простое. Но если не проверить детали, можно выбрать вариант, который потом окажется неудобным.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Вдумчивый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выбор требует сравнения фактов и причин. Зато он помогает увидеть скрытые минусы и уменьшает риск пожалеть о решении позже.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особенно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контраст легко понять на примерах покупки, выбора кружка или подготовки проекта. В таких ситуациях скорость полезна, но проверка деталей ещё важнее.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 and cons across common school decisions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у каждого варианта есть свои сильные и слабые стороны, а окончательный выбор зависит от цели ученика.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плюсами и минусами невелика, поэтому решение определяется приоритетами: временем, пользой и личными интересами.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 сравнения вариантов, 2025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in discussing pros and cons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одна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называют только плюсы или только минусы, из-за чего ответ получается односторонним. Чтобы обсуждение было убедительным, нужно показать обе стороны и затем сделать вывод.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одной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несколько раз говорить почти одно и то же разными словами. Лучше добавить новый аргумент, пример или сравнение, чтобы каждый пункт действительно помогал выбору.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факта и 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называют личное впечатление фактом, хотя это всего лишь мнение. Важно различать проверяемую информацию и собственную оценку, иначе аргумент звучит слабее и менее точно.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good и bad сами по себе почти ничего не объясняют. Сильный ответ использует причину: удобно, полезно, дорого, долго, интересно или сложно, чтобы мысль была ясной.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связки с выводом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перечисляет причины, но не объясняет, почему в итоге выбирает один вариант. Хороший ответ показывает ход рассуждений и завершает его чётким, спокойным решением.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Fact, opinion, and guess in English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чем отличается проверяемая информация, личная оценка и предположение. Такое различие помогает делать ответ точнее и убедительнее.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укрепляют аргумент, мнения показывают личный выбор, а предположения требуют осторожности и не должны заменять доказательства.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обсуждения в 7 классе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work in pairs or groups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ученики обсуждают плюсы и минусы и приходят к общему ответу.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topic: using a phone at school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помогает быстро связаться с родителями, проверить расписание и найти нужную учебную информацию. Для семиклассников это особенно понятно, потому что такие ситуации встречаются в обычной школьной жизни.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может быть полезен для перевода слов, поиска правил и просмотра коротких объяснений. Если использовать его аккуратно, он становится удобным помощником на уроке и во время подготовки дома.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минусы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легко отвлекает сообщениями, играми и уведомлениями. Кроме того, он может нарушать школьные правила, создавать риск списывания и увеличивать время, проведённое перед экраном.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тема для спора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хорош для обсуждения, потому что плюсы и минусы легко сравнить. Ученикам не нужно придумывать сложные идеи: достаточно назвать реальные школьные ситуации и сделать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new facts can change a decision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детали могут заметно изменить первоначальную оценку, особенно когда речь идёт о расписании, деньгах и школьных ограничениях.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выбор выдерживает проверку новыми фактами; если оценка быстро падает, вариант стоит пересмотреть.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изменения оценки по этапам обсуждения, 2025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for respectful discussion in English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до конца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перебивай собеседника и дай ему закончить мысль. Вежливое слушание помогает понять аргумент полностью и делает разговор спокойным, даже если вы не согласны друг с другом.
</a:t>
            </a:r>
            <a:endParaRPr lang="en-US" sz="1242" dirty="0"/>
          </a:p>
        </p:txBody>
      </p:sp>
      <p:sp>
        <p:nvSpPr>
          <p:cNvPr id="11" name="Text 3"/>
          <p:cNvSpPr txBox="1"/>
          <p:nvPr/>
        </p:nvSpPr>
        <p:spPr>
          <a:xfrm>
            <a:off x="2004171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об идеях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Обсуждай саму мысль, а не человека, который её высказал. Так спор остаётся уважительным, а фразы вроде I think differently звучат мягко и по-деловому.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3746749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Подкрепляй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краткий аргумент лучше, чем громкое, но пустое утверждение. Если добавить причину, пример или сравнение, собеседнику легче понять, почему ты выбираешь именно этот вариант.
</a:t>
            </a:r>
            <a:endParaRPr lang="en-US" sz="1242" dirty="0"/>
          </a:p>
        </p:txBody>
      </p:sp>
      <p:sp>
        <p:nvSpPr>
          <p:cNvPr id="13" name="Text 5"/>
          <p:cNvSpPr txBox="1"/>
          <p:nvPr/>
        </p:nvSpPr>
        <p:spPr>
          <a:xfrm>
            <a:off x="5489336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вежливые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 see your point, I agree with you и Could you repeat that? помогают сохранять доброжелательный тон. Они особенно полезны, когда нужно не согласиться без конфликта.
</a:t>
            </a:r>
            <a:endParaRPr lang="en-US" sz="1207" dirty="0"/>
          </a:p>
        </p:txBody>
      </p:sp>
      <p:sp>
        <p:nvSpPr>
          <p:cNvPr id="14" name="Text 6"/>
          <p:cNvSpPr txBox="1"/>
          <p:nvPr/>
        </p:nvSpPr>
        <p:spPr>
          <a:xfrm>
            <a:off x="7231942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разговор общим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Let’s compare the two options и We decided that… помогают двигаться к ответу вместе. В паре или группе это показывает, что мнение каждого было услышано.
</a:t>
            </a:r>
            <a:endParaRPr lang="en-US" sz="12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short checklist for comparing options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можно задать к любому варианту. Один и тот же набор помогает сравнивать кружки, планы уроков, книги и занятия на выходных.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задаёт одинаковые вопросы каждому варианту, выбор становится более ясным, логичным и честным по отношению к цели.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чек-лист для сравнения вариантов, 2025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a decision should be changed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выбрал вариант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решение кажется удобным и простым. На этом этапе ученик опирается на первое впечатление, не учитывая все ограничения.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Сравнение показало лучший вариант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другая возможность подходит цели лучше, разумно пересмотреть решение. Это помогает выбрать более практичный и безопасный путь.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Появились новые факты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выясняются цена, время, правила или другие важные детали. Они могут изменить оценку и показать, что первоначальный выбор был не лучшим.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Решение обновлено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фактов ученик может сказать: After checking the facts, I changed my mind. Это показывает гибкость, ответственность и умение думать по-новому.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 thinking in English: the main result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обсуждать плюсы и минусы делает английскую речь точнее и увереннее. Оно помогает семиклассникам сравнивать варианты, опираться на факты и завершать ответ разумным выводом.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2026-05-30T21:37:22Z</dcterms:created>
  <dcterms:modified xsi:type="dcterms:W3CDTF">2026-05-30T21:37:22Z</dcterms:modified>
</cp:coreProperties>
</file>