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Земли: от экватора до полюсов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широта формирует климат планеты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Земле разные климаты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поверхность получает больше солнечного тепла, чем у полюсов. Наклон оси Земли создаёт смену сезонов, а океаны, рельеф и удалённость от моря усиливают различия между регионами.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в зависимости от широты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вместе с удалением от экватора климат становится холоднее и менее влажным, а разница между сезонами заметно возрастает.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задаёт общий климатический фон: тепло и влажность уменьшаются к полюсам, а сезонность усиливается.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общим климатическим закономерностям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климатические пояса и их признаки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поясов по положению, теплу, влаге и примерам территорий.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видно: чем дальше от экватора, тем ниже температура и чаще меняется режим осадков.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климатические пояса Земли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пояс: жарко и влажно круглый год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постоянное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 лежит у самого экватора, поэтому солнечное тепло поступает почти одинаково весь год. Средние температуры здесь обычно остаются очень высокими, а сезонные различия почти не ощущаются.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ливни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над экватором активно поднимается вверх, охлаждается и даёт обильные осадки. Дожди идут часто, нередко сопровождаются грозами, а годовое количество влаги обычно очень велико.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 и влажность создают условия для густых экваториальных лесов. Растения растут круглый год, образуя многоярусные заросли, где особенно много лиан и широколиственных деревьев.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сезонные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поясе почти нет привычной смены времён года. Погода меняется по дням и неделям, но общий климат остаётся устойчиво тёплым и влажным.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пояса: жара, сухость и пустыни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высокого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воздух чаще опускается вниз, поэтому облаков образуется мало. Из-за этого небо обычно ясное, а осадков выпадает немного, особенно в центральных частях пояса.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жара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тропических широтах высоко поднимается над горизонтом, поэтому поверхность сильно нагревается. Днём здесь очень жарко, а после захода солнца температура может заметно падать.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приводит к формированию пустынь и полупустынь. Среди самых известных примеров — Сахара, Аравийская пустыня и большие сухие пространства Австралии.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суточные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сухого воздуха и ясного неба разница между дневной и ночной температурой бывает очень большой. Это одна из самых заметных особенностей тропических областей.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Субтропические области: переход от жары к умеренности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находятся между жаркими тропическими и более прохладными умеренными широтами. Поэтому здесь сочетаются признаки обоих поясов, а климат заметно различается от региона к региону.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тёплое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 субтропиках обычно продолжительное и тёплое, а зима мягче, чем в умеренных широтах. Сильные морозы встречаются редко, но погода может быстро меняться.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побережьях часто формируется средиземноморский климат с сухим летом и более влажной зимой. Во внутренних районах материков условия суше и сильнее проявляется континентальность.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Субтропики служат важной полосой перехода между жаркими и умеренными поясами. Именно поэтому в них особенно хорошо заметно влияние широты, океана и рельефа.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климатические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солнечное тепло и движение воздуха создают широтные различия климата.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меняет свой вид каждый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 умеренном поясе деревья распускаются, летом кроны густеют, осенью листья желтеют, а зимой лес кажется особенно тихим. Чёткая смена времён года делает этот пояс очень узнаваемым и удобным для наблюдений.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 город под разной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умеренного пояса хорошо заметны сезонные перемены: от весенней сырости до летней жары и зимнего снега. В городах люди приспосабливают одежду, транспорт и повседневный ритм к изменчивой погоде.
</a:t>
            </a:r>
            <a:endParaRPr lang="en-US" sz="88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смягчает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зима обычно мягче, а лето не такое жаркое, как внутри материка. Океан медленно нагревается и остывает, поэтому рядом с ним погода меняется спокойнее и мягче в течение года.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пояса: четыре времени года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морского и континентального климата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климат сильнее связан с океаном, поэтому погода там чаще меняется плавно. Континентальный климат быстрее нагревается и остывает, особенно вдали от побережий.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климат: уменьшает температурные контрасты и повышает влажность. Внутри материков условия становятся суше и резче.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климатических типов по общим признакам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480" y="2012504"/>
            <a:ext cx="367465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Субарктический и субантарктический пояса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зима продолжается большую часть года: температура часто остаётся ниже нуля, а снег и морозы надолго сковывают поверхность суши и водоёмов.
</a:t>
            </a:r>
            <a:endParaRPr lang="en-US" sz="1380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наступает ненадолго и остаётся прохладным. За несколько тёплых недель растения успевают лишь частично пройти цикл роста, поэтому природный покров не бывает густым.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этих поясов часто продуваются ветрами. Они усиливают ощущение холода, мешают накоплению тепла и делают условия для жизни растений и животных более суровыми.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холода и малого количества осадков преобладают тундра, лесотундра и холодные степи. Высокие деревья встречаются редко, а почвы прогреваются медленно.
</a:t>
            </a:r>
            <a:endParaRPr lang="en-US" sz="1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пояса: царство льда и снега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полюсов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пояса располагаются вокруг Арктики и Антарктиды, где солнечные лучи приходят под очень малым углом и почти не нагревают поверхность.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 ночь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земной оси в году бывают периоды непрерывного освещения и полной темноты. Это определяет очень резкую смену условий жизни.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бедная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года сохраняются морозы, осадков мало, а растительность крайне скудна. Природный облик этих районов формируют снег, лёд и холодные пустыни.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климатические пояса связаны с характерными природными зонами и почему растительность меняется вместе с температурой и увлажнением.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задаёт основу для растительности и животного мира, но границы зон могут смещаться из-за рельефа, океана и местных особенностей.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географии по климатическим поясам и природным зонам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океаны и течения меняют климат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вода делает берег мягче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Гольфстрим приносит тепло к берегам Европы и делает климат мягче, чем на тех же широтах в глубине материка. Воздух над тёплой водой насыщается влагой, поэтому на побережьях чаще идут дожди и реже бывают сильные морозы.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течение сушит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Перуанское течение охлаждает воздух у западных берегов Южной Америки. Из-за этого облаков образуется меньше, осадков выпадает мало, а у побережья нередко возникают сухие пустынные ландшафты, хотя рядом находится океан.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выпадает больше всего осадков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неравномерно: вблизи экватора воздух поднимается чаще, поэтому дожди идут почти весь год.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подъём влажного воздуха, тем больше осадков. Поэтому самые сухие области связаны не только с широтой, но и с циркуляцией атмосферы.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климатических поясов по школьной географии; значения приведены как типичные ориентиры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поясов не всегда чёткие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сменяют друг друга не по строгой линии, а через широкие переходные области. Поэтому соседние территории могут заметно различаться по температуре и влажности.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воздух холоднее, чем на равнинах на той же широте. Из-за этого на склонах могут встречаться климатические условия, похожие на более северные районы.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моря смягчает жару и морозы, а также увеличивает влажность. Внутри материков климат обычно суше и контрастнее, даже если широта остаётся той же.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меняют движение воздушных масс: на наветренной стороне выпадает больше осадков, а за хребтом часто становится суше. Так возникают местные климатические различия.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помогают определить климатический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 широте, температуре, осадкам и влиянию местных условий определяют климатический пояс территории.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жизнь людей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строят дома с хорошим утеплением и защищают их от ветра. В жарких и сухих местах важны тень, прохлада и экономия воды.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какие материалы нужны человеку каждый день. В северных районах выбирают тёплую многослойную одежду, а в жарких — лёгкие и светлые ткани.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количества тепла и влаги зависит, какие культуры можно выращивать. Где мало осадков, используют орошение, а в более влажных районах земледелие проще.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жара, дожди и сильные ветры влияют на дороги, строительство и работу людей. Поэтому в разных поясах складываются разные виды хозяйства и образ жизни.
</a:t>
            </a:r>
            <a:endParaRPr lang="en-US" sz="9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регионов мира по климатическим поясам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 климатические пояса распределяются на карте мира и почему один материк может включать сразу несколько зон.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поясов не совпадает с границами материков: на одной территории могут быть разные условия, если она протянута с севера на юг.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география: типичные региональные примеры климатических поясов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карта тепла и влаги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показывают, как на планете распределяются тепло и влага. Широта задаёт общий фон, а океаны, ветры и рельеф делают климат каждого региона особенным.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2026-06-02T13:48:41Z</dcterms:created>
  <dcterms:modified xsi:type="dcterms:W3CDTF">2026-06-02T13:48:41Z</dcterms:modified>
</cp:coreProperties>
</file>