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«Везёт Сенька Саньку»: весёлая народная песня на уроке музыки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Звонкие имена, шутка и ритм превращают народные слова в песню-игру.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песня: как она живёт и запоминается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песня создаётся многими людьми, а не одним автором. Её передают на слух, поют по-разному и сохраняют за счёт коротких строк, повторов, ярких образов и запоминающейся мелодии.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Сенька и Санька: похожие имена, похожее звучание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Сенька и Санька звучат почти одинаково, поэтому сразу цепляют слух и вызывают улыбку у слушателя.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песне повторяются звонкие согласные «с», «н», «к», из-за чего слова звучат отчётливо, легко и немного озорно.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детей 8–10 лет это наглядный пример того, как похожее звучание превращает обычные слова в весёлую музыкальную игру.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394" y="2311552"/>
            <a:ext cx="4267200" cy="331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7438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 песне: кто кого везёт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95325" y="2612025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названии уже слышится дорога, а значит — движение, путь и ожидание поездки. Песню легко представить как весёлое катание на санях или повозке.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97100" y="2607674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Снежная дорога, санки и бодрый ход сюжета помогают почувствовать, что здесь не просто рассказ, а маленькое, задорное приключение.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песня кажется смешной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рождается из самой формы песни: короткие фразы, повторяющиеся имена и лёгкое, почти шутливое звучание делают её очень живой.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нарочно прост, поэтому внимание сосредоточено не на событиях, а на игре слов и весёлом настроении.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манера напоминает потешки и прибаутки, где особенно ценятся озорство, ритм и удовольствие от самого звучания.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устроена песня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песня развивается от имён к движению и повтору.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3475" y="2151250"/>
            <a:ext cx="554100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78108" y="2114972"/>
            <a:ext cx="484838" cy="55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25151" y="2131725"/>
            <a:ext cx="554100" cy="554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повторы в песне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1032387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Ровный темп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удобно произносить в одном темпе, поэтому песня звучит собранно и легко. Ритм помогает детям держаться вместе и не торопиться.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8455742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Ощущение движения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напоминает покачивание санок на дороге: звучание словно катится вперёд. Благодаря этому песня кажется живой, подвижной и очень запоминающейся.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737855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слов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делает мелодию предсказуемой и понятной на слух. Ребёнок быстро улавливает знакомые слова и увереннее включается в пение.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394" y="2311552"/>
            <a:ext cx="4267200" cy="331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7438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колорит в образах песни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95325" y="2612025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песне слышатся простые народные слова, бытовая ситуация и добродушная шутка. Всё это создаёт ощущение знакомого, тёплого мира устной традиции.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97100" y="2607674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зимы, саней, дороги и тёплой одежды помогают представить жизнь по-деревенски просто и ясно, без лишних украшений.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7887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Звуки, которые делают песню звонкой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84882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Чёткие согласные помогают словам звучать ясно и отчётливо, будто каждая фраза легко перекатывается по мелодии.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540560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гласные делают пение светлым и свободным, поэтому текст хорошо слышится даже при общем хоровом исполнении.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Сходные звуки сближают слова между собой и превращают песню в весёлую речевую игру, только уже в музыкальном звучании.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песня удобна для хорового исполнения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легко подхватывать всем классом, поэтому дети быстрее включаются в пение и не теряют общий темп.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 не отвлекают от музыки: внимание остаётся на ритме, звучании и дружном общем исполнении.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помогают запомнить начало фразы и её продолжение, а значит, петь становится увереннее и спокойнее.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хорошо звучит как в одном голосе, так и вместе, потому что её строение понятно и удобно для младших школьников.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Снежная дорога зовёт в путь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дорога уводит взгляд вперёд, будто вот-вот начнётся весёлая поездка. Следы на снегу показывают, что кто-то уже проехал здесь, а значит, песня рассказывает не просто о словах, а о движении и ожидании.
</a:t>
            </a:r>
            <a:endParaRPr lang="en-US" sz="1319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Сани как часть зимнего веселья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Сани в народной песне сразу создают знакомый зимний образ. Они помогают представить лёгкий бег, ветер и звонкое покачивание на ходу. Такое изображение делает сюжет живым и понятным даже без длинного объяснения.
</a:t>
            </a:r>
            <a:endParaRPr lang="en-US" sz="1319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Путь, который объединяет героев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соединяет Сеньку и Саньку, а вместе с ними — ритм, звук и шутку. На иллюстрации длинный путь подчёркивает, что в песне важен сам процесс поездки: он задаёт настроение и держит внимание слушателя.
</a:t>
            </a:r>
            <a:endParaRPr lang="en-US" sz="1319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дороги и пути
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дети замечают в песне сразу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ребята слышат смешные похожие имена Сенька и Санька. Их созвучие сразу выделяется и делает песню запоминающейся уже после первого прослушивания.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заметен бодрый, «скачущий» ритм. Он помогает почувствовать движение, словно санки легко катятся по дороге, и придаёт исполнению весёлую энергию.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запоминается короткий сюжет. В нём мало событий, поэтому смысл не теряется, а песня остаётся понятной, ясной и очень удобной для второго класса.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4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устным народным творчеством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724801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напоминает потешку: она короткая, живая и построена на звучной игре слов. В таких произведениях важны не сложные события, а яркое впечатление и точная интонация.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17754" y="4784338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народных песен характерны простые образы из повседневной жизни. Здесь это дорога, сани и весёлое движение, поэтому текст звучит естественно и близко детям.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096001" y="2724801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традиция любит повтор. Он помогает запоминать текст, поддерживает ритм и делает песню удобной для коллективного пения, когда каждый быстро подхватывает знакомую строку.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096001" y="4784338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речь в песне звучит выразительно без лишних украшений. Благодаря этому каждое слово легко слышится, а сама песня воспринимается как маленькая шутливая прибаутка.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394" y="2311552"/>
            <a:ext cx="4267200" cy="331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7438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может звучать исполнение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95325" y="2612025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Исполнять эту песню удобно бодро и легко, почти с улыбкой в голосе. Повторы помогают держать общий темп, а короткие фразы делают пение уверенным и дружным.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97100" y="2607674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песня особенно хорошо звучит, когда дети поют вместе, чётко произнося слова. Тогда её шутливый характер становится заметнее, а мелодия — более живой и звонкой.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7895" y="2105050"/>
            <a:ext cx="536784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65389" y="2135380"/>
            <a:ext cx="616800" cy="4934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69935" y="2105050"/>
            <a:ext cx="450206" cy="55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песня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980551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Весёлые созвучия и короткий сюжет вызывают добрую улыбку. Песня не старается удивить сложностью, а просто создаёт лёгкое и радостное настроение.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8508052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слова помогают почувствовать себя частью класса. Песня звучит особенно тепло, когда её поют вместе, без спешки и с хорошим настроением.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729316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Ровный ритм и образ поездки дают ощущение покачивания вперёд. Слушателю легко представить санки, которые бодро мчатся по дороге.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77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запомнить песню по шагам
</a:t>
            </a:r>
            <a:pPr algn="l" indent="0" marL="0">
              <a:lnSpc>
                <a:spcPct val="80000"/>
              </a:lnSpc>
              <a:buNone/>
            </a:pPr>
            <a:r>
              <a:rPr lang="en-US" sz="277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83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школьникам услышать ритм, затем слова, а после — весь весёлый сюжет целиком.
</a:t>
            </a:r>
            <a:endParaRPr lang="en-US" sz="277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изучение этой песни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помогает развивать чувство ритма: дети учатся слышать, как повтор и движение фразы поддерживают ровное музыкальное течение и не дают сбиться при пении.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тренирует внимание к звучанию слов. Ребята замечают, как похожие имена и чёткие согласные делают текст звонким, ясным и особенно запоминающимся.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знакомит с народной речью и показывает, что простые слова могут звучать по-музыкальному, если в них есть ритм, повтор и удачная интонация.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второго класса это удобный материал для слуховой работы, короткого запоминания и дружного исполнения, где каждый ученик чувствует себя уверенно.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394" y="2311552"/>
            <a:ext cx="4267200" cy="331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7438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как маленькая сценка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95325" y="2612025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текст легко представить как мини-спектакль: есть герой, есть второй герой и есть движение по дороге. Сценка получается живой, но совсем несложной.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97100" y="2607674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 нескольких жестов и улыбок, чтобы показать шутливый характер песни. Тогда она превращается в весёлую игровую историю, которую интересно не только петь, но и показывать.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особенность произведения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Первое, что делает песню яркой, — это простота. Небольшой текст не перегружает внимание и позволяет сразу сосредоточиться на ритме, звучании и настроении.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— народный юмор. Он добрый, лёгкий и построен на игре созвучий, поэтому песня вызывает интерес без лишней сложности и быстро запоминается детьми.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— удобство для совместного пения. Короткие фразы, повтор и ясный образ дороги помогают классу исполнять песню дружно, уверенно и с удовольствием.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почему эта песня запоминается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«Везёт Сенька Саньку» запоминается благодаря звучным именам, ровному ритму и весёлому народному юмору. В ней мало слов, но много движения, улыбки и живого музыкального настроения.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2026-05-24T18:56:29Z</dcterms:created>
  <dcterms:modified xsi:type="dcterms:W3CDTF">2026-05-24T18:56:29Z</dcterms:modified>
</cp:coreProperties>
</file>