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синтаксис помогает точно, выразительно и уместно строить текст?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сложных синтаксических конструкций в текстах разных типов, стилей и жанров
</a:t>
            </a:r>
            <a:endParaRPr lang="en-US" sz="27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тексты сообщают факты, другие убеждают, третьи создают образ или дают инструкцию. Поэтому выбор предложений зависит от цели речи, жанра и стиля: где-то нужна логика, где-то — выразительность, а где-то — краткость и однозначность.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подчиняется задаче высказывания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синтаксическая конструкция объединяет несколько смысловых частей в одном высказывании и помогает передать не только событие, но и его связь с другими фактами, признаками и оценками.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ней относятся сложносочинённые, сложноподчинённые и бессоюзные предложения, а также конструкции с обособленными членами, вводными словами, уточнениями и вставными компонентами.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средства делают речь точнее: позволяют выражать причину, условие, время, сопоставление, пояснение и последовательность мыслей без потери связности.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сложной синтаксической конструкции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677300"/>
            <a:ext cx="3962400" cy="2336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конструкции распределяют смысл и усиливают текст.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модели определяется задачей высказывания: одни конструкции выстраивают логику, другие ускоряют повествование, третьи уточняют и уплотняют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нормам современного русского синтаксиса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синтаксические модели и их частотные функции
</a:t>
            </a:r>
            <a:endParaRPr lang="en-US" sz="207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стиль: образность, ритм и интонация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 повествовании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длинная фраза может медленно вести читателя от детали к настроению, от пейзажа — к переживанию героя. Обособленные обороты и вводные слова создают ощущение живой, чуть замедленной речи, где каждая пауза работает на образ.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синтаксис передаёт движение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конструкции часто звучат особенно напряжённо: мысль будто ускоряется, а интонация становится резче. Причастные обороты и повтор синтаксических моделей помогают автору собрать в одном эпизоде и внешний мир, и внутреннее состояние персонажа.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как часть художественного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поэзии синтаксис не только сообщает содержание, но и задаёт темп чтения. Чередование коротких и развернутых предложений, авторские паузы и уточнения делают речь пластичной, музыкальной и выразительной без прямого объяснения эмоций.
</a:t>
            </a:r>
            <a:endParaRPr lang="en-US" sz="9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абсолютные цифры, а преобладающие тенденции употребления конструкций в каждом стиле.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 художественный стили используют сложный синтаксис особенно активно, но с разной целью: для точности и для выразительности.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функциональным стилям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средства в разных стилях речи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строится так, чтобы каждое положение вытекало из предыдущего. Поэтому здесь особенно часты сложноподчинённые предложения с причинными, условными, определительными и изъяснительными придаточными.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уточнения, перечисления и вводные слова помогают избежать двусмысленности и чётко разграничить понятия. Благодаря этому рассуждение выглядит последовательным и доказательным.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научной речи важна связь между гипотезой, аргументом и выводом. Сложные конструкции позволяют не только сообщить результат, но и показать ход мысли автора.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организация делает текст понятным для проверки и обсуждения: читатель видит, на каком основании сделан вывод и как он связан с фактами.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стиль: логика, точность, причинно-следственные связи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25" y="3341593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844" y="1642900"/>
            <a:ext cx="145575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стиль: стандартизация и однозначность
</a:t>
            </a:r>
            <a:endParaRPr lang="en-US" sz="2046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документах используются устойчивые синтаксические модели, которые не допускают свободного толкования и обеспечивают единообразие формулировок.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обороты, отглагольные существительные и чёткие связи между частями помогают передать большой объём сведений без лишней эмоциональности.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обязанностей и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часто выражают основание, срок, условие или обязанность, поэтому текст остаётся юридически и практически ясным.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выбирается синтаксическая конструкция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зависимость конструкции от цели высказывания, типа речи, стиля и жанра.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текст соединяет рассуждение и эмоциональный отклик: сложные предложения помогают последовательно выстроить тезис, аргументы и вывод, не теряя ясности и логической опоры.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вопросы, повторы, параллельные конструкции и градация усиливают значимость темы и делают высказывание более убедительным, особенно когда автор обращается к общественно важным проблемам.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стиль: аргументация и воздействие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эмоциональном общении возможны бессоюзные связи и резкие интонационные переходы. Такая организация фразы передаёт быстроту мысли, напряжение, удивление или недосказанность без длинных пояснений.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и эллипсис особенно уместны там, где контекст уже понятен. Благодаря этому речь становится экономной: информация не дублируется, а смысл считывается из предыдущей реплики.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живом диалоге сложные конструкции часто сокращаются: говорящий опускает очевидные слова, строит фразы по ситуации и предпочитает краткие реплики, которые быстрее передают смысл и реакцию.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разговорной речи характерны повторы, обращения, междометия и присоединительные конструкции. Они помогают удерживать контакт между собеседниками и делают высказывание естественным, спонтанным и эмоционально окрашенным.
</a:t>
            </a:r>
            <a:endParaRPr lang="en-US" sz="1121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речь: упрощение и синтаксическая экономия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тип придаточной части по-разному работает в зависимости от жанра и задачи высказывания.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учебно-научных текстах важнее причина, условие и время; в художественных — определение и сравнение; в публицистике — причина, цель и уступка.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грамматической традиции; дата не требуется.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в сложноподчинённых предложениях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требует логически выстроенного рассуждения. Поэтому в ней преобладают развернутые конструкции, которые помогают последовательно раскрывать тезис, аргументы и вывод.
</a:t>
            </a:r>
            <a:endParaRPr lang="en-US" sz="1048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и репортаж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сочетает описание и размышление, а репортаж передаёт развитие события в движении. Здесь уместно чередование коротких и сложных предложений, поддерживающее динамику текста.
</a:t>
            </a:r>
            <a:endParaRPr lang="en-US" sz="1048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допускает личную интонацию и свободный синтаксис. Автор может использовать паузы, неожиданные переходы и выразительные конструкции, чтобы подчеркнуть индивидуальный взгляд.
</a:t>
            </a:r>
            <a:endParaRPr lang="en-US" sz="1048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и рецензия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требует краткости и последовательности, а рецензия соединяет оценку с аргументацией. В обоих жанрах выбор синтаксиса подчинён точности и ясности изложения.
</a:t>
            </a:r>
            <a:endParaRPr lang="en-US" sz="1048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как фактор синтаксического выбора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6120" y="1661225"/>
            <a:ext cx="3645260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синтаксис помогает распознать функциональную принадлежность текста и его коммуникативную задачу.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строже цель текста, тем более закреплён его синтаксис; чем сильнее выразительная задача, тем свободнее и разнообразнее конструкция.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функциональным стилям русского языка; дата не требуется.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синтаксики по типам текстов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усложнения и их выразительный эффект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и деепричастные обороты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компактно добавляют признаки и действия, не перегружая предложение отдельными фразами. Текст становится более ёмким, а описание — точнее и нагляднее.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Уточнения и вставки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элементы вводят дополнительную информацию, поясняют деталь или корректируют смысл. Они делают высказывание гибким и помогают автору избежать неопределённости.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ряды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позволяют показать несколько признаков, действий или аргументов в одной синтаксической рамке. Это усиливает полноту сообщения и помогает выстроить ясную последовательность.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обстоятельства и приложения выделяют важную деталь, задают интонационную паузу и акцентируют авторский взгляд. Благодаря им текст звучит выразительнее и содержательнее.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сложной конструкции в тексте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от грамматической основы к выводу о стиле, типе речи и жанре.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норм и неясность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частая проблема — неясные местоименные отсылки, нарушение согласования и смешение стилевых норм. Такие ошибки делают фразу двусмысленной и снижают точность школьного текста.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и нарушение связности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предложении слишком много придаточных и обособленных оборотов, читателю трудно удержать связь между частями. В результате мысль распадается, а логика высказывания ослабевает.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сложных конструкций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синтаксис особенно полезен, если нужно не просто сообщить факт, а связать его с причиной, условием или выводом.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эффективность достигается в аналитических и объяснительных ситуациях; в кратком бытовом общении перегруженность мешает быстрому пониманию.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функциональным задачам речи; дата не требуется.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сложность текста работает на смысл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4650" y="150778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стиль и жанр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характеру синтаксиса можно определить функциональную принадлежность текста: его официальность, образность, логичность или разговорную непринуждённость.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12500" y="245622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Осознанно строить высказывание
</a:t>
            </a:r>
            <a:pPr algn="r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моделей помогает выбирать нужную конструкцию под задачу: объяснить, убедить, описать или оценить, не теряя точности и связности.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94650" y="33865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Редактировать и улучшать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сложных предложений помогает замечать речевые ошибки, сокращать перегрузку и делать собственный текст более убедительным, разнообразным и грамотным.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394500" cy="14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для анализа и создания текста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синтаксические конструкции помогают не усложнять речь, а организовывать её: связывать мысли, уточнять отношения между фактами и подбирать форму, соответствующую цели, стилю и жанру текста.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синтаксис: точность мысли и выразительность речи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2026-05-21T15:22:45Z</dcterms:created>
  <dcterms:modified xsi:type="dcterms:W3CDTF">2026-05-21T15:22:45Z</dcterms:modified>
</cp:coreProperties>
</file>