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 их применение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света в жизни и технике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встречаются дома, в школе, транспорте и кабинетах врачей. Они помогают видеть скрытые участки, а также лежат в основе многих приборов и световых устройств.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отражается от зеркала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луч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света, который направляется на зеркало, называют падающим. Он задаёт направление всей дальнейшей картины отражения и помогает понять, как свет ведёт себя на гладкой поверхности.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поверхность очень гладкая, отражение получается чётким, и можно увидеть изображение. Шероховатая поверхность рассеивает свет в разные стороны, поэтому ясное изображение не возникает.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луч, отражённый луч и перпендикуляр к поверхности лежат в одной плоскости. При этом угол падения всегда равен углу отражения, и это основной закон отражения света.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закона отражения объясняет работу обычных зеркал, светильников и приборов. Оно также помогает выбирать формы зеркал для разных задач: от осмотра до наблюдения за дорогой.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зеркало и его изображение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Мнимое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плоском зеркале изображение кажется расположенным за стеклом, хотя на самом деле там его нет. Такое изображение называют мнимым, потому что его нельзя поймать экраном.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его изображение в плоском зеркале имеют одинаковую величину. Поэтому такое зеркало удобно для повседневной проверки внешнего вида и точного сравнения формы предметов.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находится за зеркалом на таком же расстоянии, на каком предмет расположен перед ним. Это свойство делает отражение предсказуемым и легко объяснимым на опытах.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и правое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зеркале кажется, что левая и правая стороны поменялись местами. На самом деле зеркало не переворачивает предмет, а создаёт его симметричное отражение.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зеркал и их свойства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форма зеркала влияет на изображение и область применения.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зеркала определяет, будет ли оно увеличивать, уменьшать или просто отражать изображение, а также насколько широкую область можно увидеть.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поле зрения, тем больше пространства попадает в отражение без поворота головы.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Выпуклое зеркало даёт самый широкий обзор, поэтому его выбирают там, где важно заметить больше объектов вокруг.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поля зрения у разных зеркал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зеркал по школьному курсу оптики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зеркала в быту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плоское зеркало помогает умываться, причёсываться и следить за внешним видом. Оно даёт привычное и точное отражение, удобное для ежедневных действий.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прихожей зеркало позволяет быстро проверить одежду перед выходом. Часто его делают большим, чтобы видеть себя в полный рост и оценивать общий вид.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Парикмахерская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зеркала нужны, чтобы человек и мастер могли видеть результат стрижки с разных сторон. Это помогает аккуратно исправлять форму волос и контролировать симметрию.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кабинетах зеркала используют для опытов, наблюдений и оформления пространства. Большая зеркальная поверхность делает помещение светлее и визуально более просторным.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Вогнутые зеркала: увеличение и сбор света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лучи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Вогнутая поверхность направляет отражённые лучи к одной области. Поэтому свет не расходится в разные стороны, а может концентрироваться, образуя яркое пятно или чёткое изображение.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Увеличивают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расположен близко к такому зеркалу, изображение становится больше. Это удобно там, где нужно рассмотреть мелкие детали лица, зубов или других объектов.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Вогнутые зеркала применяют в косметических и стоматологических зеркалах, в фонарях, прожекторах и некоторых телескопах. Во всех этих случаях важны сбор света и точное направление лучей.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 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положения предмета меняются размер и вид изображения. Оно может быть увеличенным, уменьшенным или перевёрнутым, поэтому расстояние до зеркала имеет большое значение.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вогнутое зеркало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отражения света в вогнутом зеркале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зеркала и безопасность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такого зеркала выгнута наружу, поэтому отражённые лучи расходятся. Изображение получается уменьшенным, но за счёт этого в зеркало попадает больше пространства.
</a:t>
            </a:r>
            <a:endParaRPr lang="en-US" sz="2476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зеркала ставят в автобусах и автомобилях, потому что водитель должен следить за дорогой вокруг машины. Широкий обзор помогает безопаснее перестраиваться и парковаться.
</a:t>
            </a:r>
            <a:endParaRPr lang="en-US" sz="2356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Выпуклое зеркало позволяет видеть не только то, что прямо перед ним, но и больше объектов сбоку. Это особенно важно там, где нужно заранее заметить движение и препятствия.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на дорожных поворотах выпуклые зеркала помогают замечать людей, повороты и опасные зоны. Они снижают риск неожиданностей в местах с ограниченной видимостью.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зеркало используется, тем важнее его форма, качество поверхности и надёжное крепление.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транспорт дают наибольшую долю, потому что зеркало нужно ежедневно; специализированные области реже, но критичны для точности и безопасности.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разные зеркала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5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школьному курсу естествознания; данные отражают относительную значимость сфер применения.
</a:t>
            </a:r>
            <a:endParaRPr lang="en-US" sz="10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 транспорте и безопасности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формы зеркала зависит от задачи и места установки.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зеркала нужны там, где важен обзор, а плоские — там, где требуется более точное изображение без сильного искажения.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оптики в транспорте и дорожной безопасности.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 медицине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труднодоступных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2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зеркала помогают врачу увидеть участки, которые невозможно рассмотреть прямо: горло, уши, зубы и некоторые внутренние полости. Это делает осмотр быстрее и точнее.
</a:t>
            </a:r>
            <a:endParaRPr lang="en-US" sz="249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Стоматология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Стоматологическое зеркальце позволяет рассматривать поверхность зубов под удобным углом и контролировать работу инструментов. Благодаря этому врач замечает кариес, налёт и другие изменения.
</a:t>
            </a:r>
            <a:endParaRPr lang="en-US" sz="2245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медицинских приборах особенно важны ровная отражающая поверхность, отсутствие царапин и безопасные материалы. Тогда изображение остаётся чётким, а обследование — надёжным.
</a:t>
            </a:r>
            <a:endParaRPr lang="en-US" sz="237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диагностике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не лечат сами по себе, но помогают врачу лучше видеть и оценивать состояние пациента. Это особенно полезно, когда требуется аккуратный и внимательный осмотр.
</a:t>
            </a:r>
            <a:endParaRPr lang="en-US" sz="25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Телескоп: свет из далёкого космоса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вогнутое зеркало в телескопе собирает слабый свет звёзд и планет. Лучи сходятся в фокусе, где получается яркое изображение, удобное для наблюдения или записи датчиком.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Лазерный луч на точном пути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приборах зеркала помогают направлять лазерный луч туда, где он нужен. Это важно в измерительных установках, оптике и технике, где любой поворот луча должен быть точным.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в одной точке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печи и коллекторы используют отражающие поверхности, чтобы собрать солнечные лучи на небольшой площади. Так можно нагреть воду, предмет или рабочую поверхность без открытого огня.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зеркала работают науке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 в телескопе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вогнутое зеркало собирает свет и помогает получить более яркое изображение небесного объекта.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шероховатость заметно уменьшает зеркальный эффект и делает изображение неразличимым.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глаже поверхность, тем сильнее зеркальное отражение; шероховатые материалы почти полностью рассеивают свет.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 рассеяние света на разных поверхностях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6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сравнение отражения и рассеяния света на гладких и шероховатых поверхностях.
</a:t>
            </a:r>
            <a:endParaRPr lang="en-US" sz="13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делают зеркало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Стеклянная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подготавливают ровное стекло: от его качества зависит, будет ли изображение чётким и без заметных искажений.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Защитное покрытие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добавляют слой, который предохраняет отражающую поверхность от влаги, царапин и повреждений при использовании.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Отражающий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заднюю сторону наносят тонкий слой алюминия или серебра. Именно он возвращает большую часть света к наблюдателю.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зеркало проверяют на ровность, чистоту слоя и отсутствие дефектов. Если поверхность неровная, изображение может быть искажено.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зеркал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у зеркал есть не только удобства, но и важные ограничения.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удобны и универсальны, но требуют аккуратности: качество изображения зависит от целостности и формы поверхности.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 практические наблюдения за свойствами зеркал.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обращения с зеркалами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должно быть прочно закреплено и стоять далеко от края стола или полки. Так оно не упадёт случайно и не разобьётся при задевании.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осколками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стекло нельзя брать голыми руками. Осколки очень острые, поэтому их убирают только с помощью взрослых, в перчатках и с использованием щётки или совка.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направлять отражённый солнечный луч в глаза людей или на предметы, которые могут загореться. Сильный свет опасен и может причинить вред.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с трещинами, сколами и глубокими царапинами использовать нельзя. Такие дефекты делают поверхность опасной и ухудшают качество отражения.
</a:t>
            </a:r>
            <a:endParaRPr lang="en-US" sz="2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вокруг нас: простая идея, большие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кажется простым предметом, но его свойства помогают людям каждый день: дома, на дороге, в кабинете врача и в научных приборах. Главное — понимать, как оно работает и соблюдать осторожность.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2026-05-29T07:44:09Z</dcterms:created>
  <dcterms:modified xsi:type="dcterms:W3CDTF">2026-05-29T07:44:09Z</dcterms:modified>
</cp:coreProperties>
</file>