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Сообщаем новости и реагируем на них в английском языке
</a:t>
            </a:r>
            <a:endParaRPr lang="en-US" sz="3252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новостях и отвечать на них по-английски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8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школе, планах и событиях звучат каждый день. Чтобы отвечать уместно, важно знать короткие английские фразы, которые помогают поддержать разговор, проявить вежливость и показать интерес.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новостью в разговоре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сообщает что-то новое: событие, результат, изменение планов или информацию о человеке. Важно, чтобы собеседник услышал именно свежую и полезную деталь, а не повтор уже известного.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новость может звучать по-разному: радостно, грустно, неожиданно или нейтрально. Всё зависит от содержания сообщения и от того, в какой ситуации оно произносится.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новости часто связаны с уроками, матчами и поездками: We won the game. The test is on Friday. The bus was late. They are short and easy to understand.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новость в разговоре обычно краткая, ясная и содержит один главный факт. Если сообщение слишком длинное, собеседнику труднее быстро понять, что именно произошло.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материалу темы;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новостей по эмоциональному тону
</a:t>
            </a:r>
            <a:endParaRPr lang="en-US" sz="252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реальном разговоре один и тот же факт может вызвать разную реакцию. Важно не только что сказать, но и как это прозвучит для собеседника.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типы новостей встречаются в повседневной речи, поэтому нужно подбирать фразу по ситуации, а не по шаблону.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сообщение о новости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Привлечь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помогает собеседнику сразу понять, что дальше будет важная информация. Для этого подходят короткие фразы, которые звучат естественно и готовят человека к сообщению.
</a:t>
            </a:r>
            <a:endParaRPr lang="en-US" sz="133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Guess what! или Good news! сразу задают эмоцию. Они показывают, что новость может быть интересной, радостной или неожиданной, и вызывают желание слушать дальше.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намерении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I’ve got some news и I have something to tell you подходят, когда нужно спокойно начать разговор. Они удобны и в устной речи, и в переписке.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тон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задаёт стиль всего сообщения. Если начало звучит дружелюбно и понятно, собеседнику легче правильно воспринять новость и ответить уместно.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фраза задаёт эмоциональный тон и помогает собеседнику сразу понять, как воспринимать сообщение.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темы; 2025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первая фраза помогает сразу выбрать нужный тон и сделать сообщение понятным.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сообщения новостей
</a:t>
            </a:r>
            <a:endParaRPr lang="en-US" sz="2414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сообщения о новости
</a:t>
            </a:r>
            <a:endParaRPr lang="en-US" sz="243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привлечь внимание собеседника короткой фразой. Это может быть Guess what? или I’ve got some news. Такое вступление сразу показывает, что дальше будет важное сообщение.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саму новость без лишних подробностей. Главное — сказать ясно и быстро: We won the class competition. Так собеседник сразу понимает, что произошло.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добавить один короткий комментарий или пояснение. Например: and our team got a certificate. Такая деталь делает сообщение живым, но не перегружает 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сообщить новость по шагам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короткого сообщения: внимание → факт → деталь → отклик.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фразы для выражения эмоций
</a:t>
            </a:r>
            <a:endParaRPr lang="en-US" sz="2633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That’s great! и How exciting! подходят, когда новость радует. Такие фразы показывают, что собеседник разделяет успех и готов поддержать приятное событие.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Really? Wow! и No way! помогают показать, что новость неожиданная. Они звучат живо и уместны, когда человек хочет уточнить или эмоционально отреагировать.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 no! и I’m sorry to hear that. нужны, если новость плохая. Они передают сочувствие и показывают, что вы не безразличны к проблеме.
</a:t>
            </a:r>
            <a:endParaRPr lang="en-US" sz="1500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That’s great! и I’m happy for you. помогают не только порадоваться, но и поддержать собеседника. Это особенно важно в дружеском разговоре и школьных диалогах.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отклик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эмоциональные фразы делают ответ естественным и помогают разговору продолжаться. Без них реакция может звучать слишком сухо или незаинтересованно.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темы;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 новости по типу эмоции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новость может требовать разного отклика: от радостного поздравления до спокойного нейтрального ответа.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ответ совпадает с содержанием новости и отношением к собеседнику, поэтому важно выбирать фразу осознанно.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603" y="1354071"/>
            <a:ext cx="2590141" cy="211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783" y="1354071"/>
            <a:ext cx="2590141" cy="211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в школьных диалогах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за тест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Даша говорит подруге, что получила пятёрку за контрольную. Подруга улыбается и отвечает: That’s great! Затем она спрашивает, было ли задание сложным. Такой короткий отклик показывает радость и интерес к успеху одноклассницы.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 не удался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обсуждают школьный матч, который они проиграли. Один из них расстроен, а друг спокойно говорит: I’m sorry to hear that. Потом он уточняет, что случилось в конце игры, и поддерживает товарища без лишних слов.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семейная новость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один ученик сообщает, что у него родился младший брат. Собеседник удивляется и отвечает: Really? Congratulations! Он говорит это искренне, потому что новость радостная и требует тёплого, доброжелательного тона.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в школьных диалогах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реакция помогает быстро показать эмоцию, а её точность делает ответ вежливым и уместным.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сообщения новостей и реакций на них.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разных эмоций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новость может вызывать разные реакции. Выбор фразы зависит от эмоции и отношения к собеседнику.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уместность реакции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собеседника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звучит по-разному в разговоре с другом, учителем или малознакомым человеком. Чем старше или официальнее собеседник, тем спокойнее должна быть реакция.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новость плохая, лучше начать с сочувствия, а потом задавать вопросы. Фразы вроде I’m sorry to hear that помогают показать внимание и не выглядеть равнодушным.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говорите слишком резко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полезен, но он не должен звучать холодно или грубо. Вместо That’s bad лучше выбрать более мягкую форму, особенно если человек расстроен.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реакции можно задать короткий вопрос, чтобы поддержать разговор. Подойдут When did it happen? или How do you feel? — они показывают интерес и уважение.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реакций на новости, 8 класс.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мягкие реакции на плохие новости
</a:t>
            </a:r>
            <a:endParaRPr lang="en-US" sz="225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реакция, тем спокойнее звучит разговор. В школьном общении это особенно важно, когда собеседнику нужна поддержка.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ответы подходят для короткого обмена, но мягкие фразы звучат внимательнее и уважительнее.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Мини-диалоги: новость и реакция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Отменённая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Our game was canceled. — Oh no, why? Такой ответ показывает удивление и готовность узнать подробности. Он подходит, когда новость неожиданная и немного неприятная.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 тесте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I passed the test. — Wow, congratulations! Здесь реакция тёплая и радостная. Она подчёркивает, что успех друга замечен и вызывает искреннее одобрение.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We’re moving house. — I’m sorry to hear that. Эта реплика звучит мягко и вежливо. Она уместна, если новость вызывает перемены и может быть непростой для собеседника.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тёти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Guess what? My aunt is visiting us. — Really? That’s nice! Такой диалог короткий, живой и дружелюбный. Он помогает запомнить, как реагировать на семейную новость без 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продолжить разговор после новости
</a:t>
            </a:r>
            <a:pPr algn="l" indent="0" marL="0">
              <a:lnSpc>
                <a:spcPct val="90000"/>
              </a:lnSpc>
              <a:buNone/>
            </a:pPr>
            <a:r>
              <a:rPr lang="en-US" sz="25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общения помогает ответить уместно, задать вопрос и не потерять интерес к собеседнику.
</a:t>
            </a:r>
            <a:endParaRPr lang="en-US" sz="255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сообщении новостей и реакции
</a:t>
            </a:r>
            <a:endParaRPr lang="en-US" sz="2002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говорить слишком подробно, собеседник может не сразу понять главное. Лучше сначала назвать сам факт, а уже потом добавлять одну важную деталь или пояснение.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ответ на всё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использовать одну и ту же фразу для радостной и плохой новости. Реакция должна соответствовать смыслу сообщения, иначе разговор звучит неестественно.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Грубый или холодный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ответ должен быть вежливым. Слишком резкие слова могут обидеть человека, особенно если он рассказывает о проблеме или неприятном событии.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сочувствия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плохой новости важно сначала показать поддержку. Фразы I’m sorry to hear that или What a pity звучат мягче, чем сухой ответ без эмоции.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отклика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новости собеседник часто ждёт вопроса или комментария. Если сразу сменить тему, разговор прерывается, и кажется, что вы не слушали внимательно.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02" y="1331125"/>
            <a:ext cx="2696796" cy="21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002" y="1331550"/>
            <a:ext cx="2696796" cy="21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532" y="1331550"/>
            <a:ext cx="2710886" cy="216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слышно сразу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слышит неожиданную новость, голос часто повышается: Really? Wow! Даже без длинных слов становится ясно, что он удивлён. Важны не только фразы, но и выражение лица, которое делает реакцию живой.
</a:t>
            </a:r>
            <a:endParaRPr lang="en-US" sz="888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передаётся энергией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новость хорошая, голос звучит бодрее и теплее. Фраза That’s great! с улыбкой и открытым взглядом показывает искреннюю радость. Такая реакция помогает поддержать друга и сделать разговор дружелюбнее.
</a:t>
            </a:r>
            <a:endParaRPr lang="en-US" sz="89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звучит мягко
</a:t>
            </a:r>
            <a:pPr algn="l" indent="0" marL="0">
              <a:lnSpc>
                <a:spcPct val="90000"/>
              </a:lnSpc>
              <a:buNone/>
            </a:pPr>
            <a:r>
              <a:rPr lang="en-US" sz="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неприятной новости полезны спокойный голос и внимательное лицо. I’m sorry to hear that звучит убедительно, когда сказано без резкости. Мягкая интонация помогает человеку почувствовать поддержку и понимание.
</a:t>
            </a:r>
            <a:endParaRPr lang="en-US" sz="853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мимика в разговоре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фразы экономят время, делают речь понятной и помогают отвечать уместно в разных ситуациях.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материал урока по теме news and reactions, 8 класс.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выражения подходят для школы, дома и переписки. Они помогают быстро ответить на новость и сохранить естественный тон разговора.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полезных фраз для запоминания
</a:t>
            </a:r>
            <a:endParaRPr lang="en-US" sz="232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сообщить новость по-английски, достаточно коротко назвать факт и выбрать подходящую реакцию. Вежливость, интонация и простой уточняющий вопрос делают разговор естественным и помогают поддерживать общение.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2026-05-31T05:57:23Z</dcterms:created>
  <dcterms:modified xsi:type="dcterms:W3CDTF">2026-05-31T05:57:23Z</dcterms:modified>
</cp:coreProperties>
</file>