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1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Стебель: обзор ключевых тем и значимости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ключевой орган растений, поддерживающий рост и обеспечивающий транспорт веществ.
</a:t>
            </a:r>
            <a:endParaRPr lang="en-US" sz="3261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стебля в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корни и листья, обеспечивая устойчивость и транспорт питательных веществ. Он помогает растениям расти, конкурировать за свет и распространяться в природе.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стебля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состоит из узлов, между которыми расположены промежутки — междуузлия. В узлах находятся почки, из которых могут развиваться новые побеги или листья.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молодых растений стебель обычно зелёный и гибкий, что способствует фотосинтезу и быстрому росту. У взрослых он становится твёрже и может одревесневать.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стебле прикрепляются листья, обеспечивая им необходимое положение для лучшего освещения и оптимального фотосинтеза.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 поддерживающие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покрывает стебель, защищая его от вредителей и высыхания. Под ней находится кора, которая участвует в защите и транспортировке питательных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ткани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обеспечивает прирост стебля в толщину. Древесина — главная транспортная система для воды и минералов вверх, луб — для органических веществ вниз.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стебля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растения, располагая листья, цветки и плоды для эффективного поглощения света и опыления.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движение воды и минеральных веществ от корней к листьям через ксилему, а органических веществ по флоэме к корням и другим тканям.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стебли служат хранилищами питательных веществ, как у картофеля и сахарного тростника, предоставляя растениям энергию в неблагоприятные периоды.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рост и ветвление, помогая растению адаптироваться к меняющимся условиям и расширять территорию обитания.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стебля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стебли — опора и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стебли, как у берёзы и подсолнуха, позволяют растению расти вверх, чтобы быстрее достигать солнечного света и занимать конкурентное положение в экосистеме.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Лежачие стебли — распространение по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арбуза и тыквы стебли стелются по поверхности почвы, обеспечивая быстрое укоренение в нескольких точках и эффективное заполнение пространства.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Вьющиеся стебли — использование опор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 плющ с вьющимися стеблями поднимаются вверх, цепляясь за опоры, что даёт им преимущество в доступе к свету и защищает от поедания.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стеблей: разнообразие форм и функций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древесных и травянистых стеблей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отличие по прочности, продолжительности жизни и сезонным изменениям.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стебли обеспечивают устойчивость и долговечность, травянистые — быстроту роста и обновления.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929" y="1973581"/>
            <a:ext cx="1668512" cy="16916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689" y="1973581"/>
            <a:ext cx="1668512" cy="1691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1069" y="1973581"/>
            <a:ext cx="1668512" cy="1691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449" y="1973581"/>
            <a:ext cx="1668512" cy="1691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451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— запасы и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образует клубни — утолщённые подземные части стебля, которые накапливают питательные вещества и дают начало новым растениям.
</a:t>
            </a:r>
            <a:endParaRPr lang="en-US" sz="877" dirty="0"/>
          </a:p>
        </p:txBody>
      </p:sp>
      <p:sp>
        <p:nvSpPr>
          <p:cNvPr id="12" name="Text 1"/>
          <p:cNvSpPr txBox="1"/>
          <p:nvPr/>
        </p:nvSpPr>
        <p:spPr>
          <a:xfrm>
            <a:off x="265527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— скрытые резервуары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формирует луковицы, состоящие из мясистых листьев и компактного стебля. Они обеспечивают выживание в зимний период и размножение без семян.
</a:t>
            </a:r>
            <a:endParaRPr lang="en-US" sz="877" dirty="0"/>
          </a:p>
        </p:txBody>
      </p:sp>
      <p:sp>
        <p:nvSpPr>
          <p:cNvPr id="13" name="Text 2"/>
          <p:cNvSpPr txBox="1"/>
          <p:nvPr/>
        </p:nvSpPr>
        <p:spPr>
          <a:xfrm>
            <a:off x="493365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— горизонтальные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Ирисы используют корневища для быстрого распространения по участку. Эти подземные стебли дают новые побеги и сохраняют растение в сложных условиях.
</a:t>
            </a:r>
            <a:endParaRPr lang="en-US" sz="877" dirty="0"/>
          </a:p>
        </p:txBody>
      </p:sp>
      <p:sp>
        <p:nvSpPr>
          <p:cNvPr id="14" name="Text 3"/>
          <p:cNvSpPr txBox="1"/>
          <p:nvPr/>
        </p:nvSpPr>
        <p:spPr>
          <a:xfrm>
            <a:off x="7212033" y="3779521"/>
            <a:ext cx="1560492" cy="779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— воздушные и наземные отростки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Земляника укореняет усы — длинные побеги, которые, касаясь почвы, образуют новые растения, обеспечивая быстрое увеличение популяции.
</a:t>
            </a:r>
            <a:endParaRPr lang="en-US" sz="877" dirty="0"/>
          </a:p>
        </p:txBody>
      </p:sp>
      <p:sp>
        <p:nvSpPr>
          <p:cNvPr id="15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стебля для вегетативного размножения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транспорт веществ в стебле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поднимает воду и минеральные соли, а флоэма распределяет органические вещества по растению.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Дифференцированный транспорт обеспечивает эффективное питание и рост растения через стебель.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Почки, находящиеся в узлах стебля, являются точками роста, из которых развиваются новые побеги и листья, обеспечивая расширение растения.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почки дают начало стеблям с листьями, способствуя вегетативному размножению и ветвлению.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Цветочные почки формируют цветки, благодаря которым происходит половое размножение и формирование плодов.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их роль в развитии стебля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образуются в древесине из-за сезонных изменений роста. В теплое время года клетки растут быстрее, образуя светлые широкие слои, а зимой — медленнее, формируя темные узкие полосы.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количеству колец можно определить точный возраст дерева. Ширина колец зависит от погодных условий: в благоприятные годы они шире, а в засушливые или холодные — уже и тоньше.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Годичные кольца на стебле деревьев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рост стебля по сезонам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рост стебля влияют не только температура и свет, но и качество почвы, влажность и генетические особенности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прирост наблюдается весной и в начале лета, что связано с благоприятными условиями для роста.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полевых исследований растений средней полосы России,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стебля в фотосинтезе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зелёные стебли содержат хлорофилл и способны самостоятельно производить питательные вещества при помощи фотосинтеза. Это важный запас энергии при неблагоприятных условиях.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чечевички и устьица стебля происходит обмен газами: кислород входит внутрь, а углекислый газ выделяется наружу. Это обеспечивает дыхание и поддерживает жизнедеятельность тканей.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стебля в фотосинтезе и дыхании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проводящих тканей стебля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сосудов, по которым вверх поднимается вода с растворёнными минеральными веществами от корня к листьям и почкам.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включает ситовидные трубки, которые перемещают органические вещества, такие как сахара, вниз и в боковые части растения.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располагается между ксилемой и флоэмой и отвечает за прирост стебля в толщину, создавая новые клетки проводящих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Утолщённые запасающие кактусы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кактусов набирают влагу и утолщаются, позволяя растениям выживать в засушливых пустынях. Такая адаптация снижает испарение и обеспечивает наличие воды в трудные периоды.
</a:t>
            </a:r>
            <a:endParaRPr lang="en-US" sz="98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земляники для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побеги — усы — у земляники служат для производства новых растений. Они быстро укореняются в почве, помогая быстро увеличивать популяцию и занимать территорию.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как подземные 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Луковицы, например у лука и тюльпана, — это видоизменённые подземные стебли, которые накапливают питательные вещества, обеспечивая выживание и рост растения в сезонах покоя.
</a:t>
            </a:r>
            <a:endParaRPr lang="en-US" sz="1009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стебли и их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стебля для человека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из тростника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Тростниковые стебли применяются для плетения корзин, изготовления крыш и других бытовых предметов в традиционных культурах.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строительстве и производстве мебели, а также для создания паркета и бумаги, благодаря прочности многих древесных стеблей.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стебли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стебли растений, например спаржа, сельдерей и сахарный тростник, являются пищей человека, обладая питательностью и особым вкусом.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растительных стеблей получают сырьё для лекарств и технических материалов, что расширяет возможности в медицине и промышленности.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движения воды от корня к листу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транспортировки влаги в растении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почвы и предотвращение эрозии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стебли деревьев и кустарников плотно удерживают почву, снижая её вымывание ветром и водой. Это помогает поддерживать плодородие и структуру земель.
</a:t>
            </a:r>
            <a:endParaRPr lang="en-US" sz="994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вертикальных слоёв леса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создают подлесок, подрост и крону, формируя различные уровни растительности. Это разнообразит среды обитания и способствует биоразнообразию лесных экосистем.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насекомые, птицы и мелкие млекопитающие используют стебли как укрытия, гнёзда и кормовые базы, что поддерживает экологический баланс и взаимосвязи.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стебля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рекорды о стеблях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самое быстрорастущее растение с возможностью увеличения стебля до одного метра за сутки в оптимальных условиях.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обладает самым высоким стеблем среди растений: отдельные деревья достигают 115 метров, что делает их настоящими гигантами природы.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Виноградная лоза может плодоносить и жить более века, демонстрируя удивительную долговечность и жизнеспособность стебля.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цветковые растения формируют сложные узоры своими стеблями, вьющимися по опорам — это помогает им забираться к свету и распространяться.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стебля в жизни растений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ключевой орган, объединяющий части растения и обеспечивающий рост. Он важен для природы и человека, влияя на экосистемы и хозяйственную деятельность.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2026-05-08T13:46:36Z</dcterms:created>
  <dcterms:modified xsi:type="dcterms:W3CDTF">2026-05-08T13:46:36Z</dcterms:modified>
</cp:coreProperties>
</file>