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image" Target="../media/image-1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биосфера: как связаны природа и жизнь людей
</a:t>
            </a:r>
            <a:endParaRPr lang="en-US" sz="232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даёт человеку воздух, воду, пищу и сырьё — а он влияет на неё каждый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«Человек и биосфера»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биосферы связано с именем В. И. Вернадского. Она включает часть атмосферы, всю гидросферу и верхнюю часть литосферы, где возможна жизнь. Человек — часть природы и одновременно её самый заметный преобразователь.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биосфера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кислород и образуют основу питания для многих организмов. Они участвуют в круговоротах веществ и помогают поддерживать качество воздуха и почвы.
</a:t>
            </a:r>
            <a:endParaRPr lang="en-US" sz="91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связаны с растениями через питание и пищевые цепи. Их численность зависит от условий среды, а исчезновение видов нарушает природные связи.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микроорганизмы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остатки растений и животных. Благодаря этому образуются вещества для новых живых организмов и формируется почва.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участвуют в разложении органических остатков и помогают перерабатывать «старую» биомассу. Некоторые грибы связаны с корнями растений и поддерживают их питание.
</a:t>
            </a:r>
            <a:endParaRPr lang="en-US" sz="89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влияние человека на природу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промышленности и транспорта возрастали потребности в ресурсах и увеличивались объёмы отходов, особенно во второй половине XX 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на биосферу усиливается одновременно по нескольким направлениям: ресурсы, энергия, транспорт и загрязнение.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(относительные индексы; точные значения не приведены)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от источника до города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 только для питья, но и для хозяйства, промышленности и сельского хозяйства. Реки и озёра становятся «жизненными артериями», а загрязнение быстро отражается на людях и животных. Даже небольшие изменения уровня воды заметны для природы.
</a:t>
            </a:r>
            <a:endParaRPr lang="en-US" sz="1013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источник и «щит»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древесину и множество продуктов: ягоды, грибы, семена. Но главное — он защищает почвы от размыва и помогает поддерживать влажность в регионе. Когда деревьев становится меньше, меняются условия обитания для многих видов.
</a:t>
            </a:r>
            <a:endParaRPr lang="en-US" sz="1007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энергия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нужны для строительства, транспорта и производства энергии. Добыча полезных ископаемых меняет ландшафт и влияет на почвы и водоёмы. Поэтому важно думать не только о пользе, но и о последствиях для окружающей среды.
</a:t>
            </a:r>
            <a:endParaRPr lang="en-US" sz="97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ресурсы, которые использует человек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8848" y="1611696"/>
            <a:ext cx="403395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деятельности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→ пример → результат.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затрагивают разные «части» биосферы сразу: воздух, воду и почву. Это ведёт к ухудшению условий жизни для людей и животных.
</a:t>
            </a:r>
            <a:endParaRPr lang="en-US" sz="88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по экологии (без привязки к конкретным статистическим данным)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меняет биосферу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причинно-следственных связей (использование ресурсов → загрязнение → последствия).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 для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живёт в природе, тем устойчивее экосистема. Разные организмы по-разному реагируют на засуху, морозы, болезни и пожары, поэтому последствия бывают менее сильными.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работу «системных услуг»: опыление растений, разложение органики, очистку воды. Если исчезают одни виды, нарушаются цепочки и меняется среда обитания многих других.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хищников или опылителей может «разбалансировать» природное равновесие. Тогда уменьшается урожайность, чаще возникают вспышки вредителей, а людям приходится решать проблемы всё чаще и дороже.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человек больше всего воздействует на биосферу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эффекты часто связаны с вырубкой лесов, выбросами в атмосферу, загрязнением рек и накоплением мусора.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формируется не одним источником, а сразу несколькими сферами повседневной жизни и экономики.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визуализация: относительная шкала (точные доли не рассчитывались по конкретной статистике)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природная среда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занимают небольшую часть суши, но требуют много воды, энергии и материалов. Из-за этого возрастает нагрузка на окружающие территории, а природные ландшафты часто сокращаются.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 деревья в городе особенно важны: они охлаждают воздух летом и делают его чище. Зелёные зоны помогают сохранять комфорт для людей и поддерживают жизнь разных видов.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28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 плодородного слоя — сотни лет
</a:t>
            </a:r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почвы требует времени, поэтому её легко повредить и трудно вернуть прежнее качество.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сведениям ФАО (ФАО: «Soils», общие данные о длительности формирования верхнего слоя почвы).
</a:t>
            </a:r>
            <a:endParaRPr lang="en-US" sz="4228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крайне медленно: её плодородный слой накапливается веками. В ней живут насекомые, черви и микроорганизмы, которые поддерживают питание растений.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воды, углерода и азота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тепло и влагу, а углерод и азот переходят между воздухом, водой, почвой, растениями и животными, поддерживая рост и обмен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меняет эти круговороты через топливо, удобрения и вырубку лесов, поэтому естественные процессы начинают работать иначе — с последствиями для природы и людей.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и экологии: схемы естественных круговоротов воды, углерода и азота (без привязки к числовым измерениям).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16387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Баргузинский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охраняемая территория, где сохраняют природные комплексы и редкие виды. При рациональной охране поддерживаются лесные экосистемы и среда обитания животных, зависящих от чистоты ландшафта и воды.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Сочинский национальный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Нацпарк защищает уникальные природные участки, где важны леса, горные реки и климатические условия. Сохранение среды помогает поддерживать разнообразие растений и животных и снижает вред от хозяйственной нагрузки.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территория нуждается в бережном отношении из‑за роли песчаных участков и прибрежных зон. Охрана снижает разрушение местообитаний, помогая сохранять редкие растения и стабилизировать природные процессы.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такие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 для сохранения природы «в целом»: лесов, озёр, гор и живых организмов. Это поддерживает биоразнообразие и служит базой для наблюдений и экологического просвещения.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44" y="1611696"/>
            <a:ext cx="4700269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школа и семья для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повседневных действий снижает нагрузку на окружающую среду: меньше отходов, загрязнений и расхода ресурсов — значит, чище воздух, вода и почва.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в семье и школе помогают снизить потоки мусора и загрязнений, а также беречь воду и энергию — то есть уменьшать воздействие на биосферу.
</a:t>
            </a:r>
            <a:endParaRPr lang="en-US" sz="764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экологическому воспитанию (типовые формулировки: раздельный сбор, экономия ресурсов, сокращение пластика).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бережному отношению к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модель: от знаний к экологическим привычкам и улучшению состояния среды.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591" y="345168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8948" y="1925962"/>
            <a:ext cx="252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53963"/>
            <a:ext cx="504000" cy="4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связано с деградацией земель: почва теряет плодородие, растительность редеет, а местные экосистемы ослабевают. Проблема усиливается при неправильном использовании территорий и нехватке воды.
</a:t>
            </a:r>
            <a:endParaRPr lang="en-US" sz="891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виды исчезают, нарушается природное равновесие. Одни организмы выполняют «работу» по опылению, другие регулируют численность популяций, и без них экосистемы хуже справляются с изменениями.
</a:t>
            </a:r>
            <a:endParaRPr lang="en-US" sz="914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усиливается выбросами и сокращением лесов. Это отражается на сезонах, на частоте засух и на количестве осадков, влияя на урожаи и условия жизни людей и животных.
</a:t>
            </a:r>
            <a:endParaRPr lang="en-US" sz="706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уничтожают или выжигают, уменьшается число мест обитания и снижается способность природы поглощать углекислый газ. Итогом становятся потери биоразнообразия и рост климатической нагрузки.
</a:t>
            </a:r>
            <a:endParaRPr lang="en-US" sz="633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химические вещества попадают в морскую среду и накапливаются в пищевых цепях. Это опасно для рыб, птиц и морских млекопитающих, а также в конечном счёте для людей.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состояния среды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— это живые организмы, которые реагируют на загрязнение воздуха и воды. Их состояние помогает вовремя замечать проблемы в экосистемах.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виды становятся реже или хуже развиваются, это часто означает ухудшение условий. Тогда требуются меры для снижения загрязнений и восстановления среды.
</a:t>
            </a:r>
            <a:endParaRPr lang="en-US" sz="76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экология: понятие биоиндикаторов и примеры (лишайники, амфибии, пчёлы, водные растения), без количественных измерений.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не только вредить, но и помогать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 начинается с конкретных действий: посадки деревьев, уборки мусора и бережного отношения к воде. Параллельно важно экономить энергию, чтобы уменьшать выбросы и расход ресурсов.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семьи могут поддерживать экологические правила: разделять отходы, выбирать многоразовые вещи, участвовать в обучающих проектах. Чистые технологии и ответственное поведение в быту дают заметные результаты.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связи человека и биосферы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снабжает человека воздухом, водой, пищей и материалами для жизни. Без устойчивых природных процессов невозможно получать урожай, сохранять здоровье и обеспечивать хозяйство.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лесов, почв, воды и животных необходимо, потому что многие организмы работают как «системы поддержки»: очищают воду, формируют почву, помогают опылению и регулируют экосистемы.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человек влияет на биосферу через транспорт, производство, сельское хозяйство и бытовые привычки. Даже небольшие действия суммируются и меняют состояние воздуха, почв и водоёмов.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ухудшается, страдают и люди: растут риски для здоровья, падает качество среды и сложнее становится жизнь в регионах. Поэтому бережное отношение — реальная забота о будущем.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биосфера — наш общий дом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биосферы и не может жить отдельно от природы. Бережное отношение к воде, воздуху, почве, лесам и животным помогает сохранять жизнь на Земле, а значит — наше будущее.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2026-05-11T15:50:25Z</dcterms:created>
  <dcterms:modified xsi:type="dcterms:W3CDTF">2026-05-11T15:50:25Z</dcterms:modified>
</cp:coreProperties>
</file>