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Прокофьева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где сказка встречается с приключением.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Прокофьев: композитор движения и сказки
</a:t>
            </a:r>
            <a:endParaRPr lang="en-US" sz="2478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родился в 1891 году и рано проявил необыкновенный музыкальный талант. Он писал для оркестра, фортепиано и театра, поэтому его творчество кажется очень разным и всегда живым.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очень рано начал придумывать музыку: это показывает, как быстро у него развивался слух и воображение.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Сергее С. Прокофьеве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он уже сочинял маленькие пьесы.
</a:t>
            </a:r>
            <a:endParaRPr lang="en-US" sz="5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Рояль в центре его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было для Прокофьева не просто инструментом, а настоящим рабочим столом композитора. За ним он придумывал темы, проверял ритм и исполнял свои сочинения.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пианист он славился точностью и силой звучания. Поэтому его фортепианные пьесы часто звучат ярко, смело и очень узнаваемо, словно разговаривают с слушателем без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слышно в музыке Прокофьева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идёт уверенно и быстро, будто сама спешит вперёд. От такого ритма хочется не сидеть, а двигаться вместе с ней.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Прокофьева один образ может быть смешным, другой — нежным, а третий — строгим. Кажется, что на сцене говорят разные герои.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повороты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мелодиях и аккордах он любит сюрпризы. Сначала кажется, что всё понятно, а потом музыка вдруг меняет направление и удивляет.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лёгкость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серьёзные страницы у него нередко звучат легко и живо. В них чувствуется игра, фантазия и немного доброго озорства.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Прокофьева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уезжает из России и начинает жить за границей. Это открывает ему новые музыкальные впечатления и новые сцены для работы.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в США, Франции и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много выступает и пишет музыку в разных странах. Он знакомится с разной культурой, но сохраняет свой узнаваемый стиль.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возвращается в СССР. Даже после долгих поездок в его музыке слышны русские интонации и любовь к сказочным сюжетам.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любви двух юных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балете слышны нежность, тревога и радость встречи. Прокофьев словно рисует музыкой двух влюблённых, которые очень хотят быть вместе, но мир вокруг них не даёт покоя. Танец, мелодия и чувство идут рядом.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Сцены, где музыка рассказывает сама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представить движение на сцене: шаги, повороты, остановки и резкие вспышки эмоций. Музыка помогает понять, когда герои счастливы, когда спорят, а когда случается беда. Она звучит как настоящая театральная история.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балет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Прокофьева в балете есть и мягкие, певучие страницы, и очень сильные, драматические эпизоды. Поэтому произведение кажется одновременно красивым и напряжённым. Его хочется слушать, как спектакль с яркими картинами и живыми чувствами.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балет «Ромео и Джульетта»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музыкальные произведения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важны контрасты: тихое может быстро смениться громким, а лёгкая мелодия — суровым и решительным звучанием.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часто производит сильное впечатление. После долгого музыкального пути он звучит ярко и оставляет ощущение большого события.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сочинениях Прокофьева музыка развивается постепенно: одна тема подхватывает другую, и слушатель словно идёт по длинной дороге из звуков.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у него звучит особенно выразительно. Разные инструменты помогают показать и спокойствие, и напряжение, и праздничный размах большой сцены.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где у каждого героя свой голос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«Пете и волке» Прокофьев придумал очень умный музыкальный способ знакомства с оркестром. Каждый персонаж звучит своим инструментом, поэтому детей легко слушать и запоминать. Это почти как игра в угадайку.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утка, кот и волк появляются не только в сюжете, но и в звучании. Благодаря этому сказка помогает слышать, как по-разному говорят инструменты, и превращает прослушивание в маленькое приключение.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сказке «Петя и волк»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музыкальных тем в сказке Сергея Прокофьева.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театра и кино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любил сцены, где что-то происходит: спор, погоня, радость или тревога. Поэтому его музыка так точно подходит театру и кино, где важны движение и смена настроений.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ритм часто помогает показать шаги героев, их характер и даже напряжение между ними. Музыка будто сама подсказывает, кто смелый, кто хитрый, а кто растерян.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создавал яркие музыкальные образы, которые легко «видит» слушатель. Из-за этого спектакль или фильм с его музыкой становится ещё живее и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20204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22047"/>
            <a:ext cx="310200" cy="248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музыке Прокофьева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звучит уверенно и прямо. Его музыка часто идёт твёрдым шагом, с чётким ритмом и сильными акцентами, словно он не боится никакой сцены.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Прокофьева есть и озорные образы. Они могут звучать легко, прыгуче и чуть насмешливо, будто герой придумал маленькую музыкальную шутку.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Задумчивый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темы у композитора мягкие и спокойные. Они помогают услышать не действие, а мысли и чувства героя, который словно на минуту остановился и задумался.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сказочных сценах музыка становится необычной и яркой. Один инструмент может напомнить птицу, другой — страшного волка, а вместе они создают целый волшебный мир.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Пьесы, которые хочется разглядывать ушами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пьесы Прокофьева похожи на маленькие музыкальные картинки. В них нет скуки: один образ сменяет другой, а мелодия умеет удивить. Ребёнок слушает и будто угадывает, что сейчас произойдёт дальше.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где звучат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сказочных произведениях герои узнаются не только по сюжету, но и по звучанию. Музыка может быть весёлой, осторожной или грозной. Поэтому слушатель легко представляет, кто идёт по сцене, а кто уже прячется за деревом.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дружит с детством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писал так, чтобы юным слушателям было интересно и понятно. Его музыка напоминает игру: она зовёт следить, сравнивать и улыбаться. А яркие ноты на картинке отлично передают это настроение.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и детская музыка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20729"/>
            <a:ext cx="310200" cy="2757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знаменитых балетов Прокофьева. В нём музыка передаёт любовь, ссору и трагедию, а танец помогает рассказать историю особенно выразительно.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«Любовь к трём апельсинам»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опера с необычным сюжетом и яркими сценами. Прокофьев придумал для неё музыку, в которой есть и юмор, и театральное чудо.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«Петя и волк»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сказка, которая знакомит детей с инструментами оркестра. Каждый герой здесь звучит по-своему, поэтому историю легко запомнить и узнавать.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«Александр Невский»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 фильму о мужестве и защите Родины. В ней слышны сила, торжественность и напряжение, словно перед важным сражением.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для фортепиано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Фортепианные произведения Прокофьева помогают услышать его точный ритм и яркий характер. В них инструмент звучит то строго, то шутливо, то очень певуче.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язык Прокофьева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любил ясные и запоминающиеся мелодии. Они звучат так, будто их легко напеть, но внутри них часто скрыты неожиданные повороты и интересные музыкальные ходы.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у него могут соседствовать шутка и серьёзность, мягкость и сила. Именно это смешение делает его музыку узнаваемой уже с первых звуков.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ритмы бывают очень чёткими и даже немного упрямыми. Из-за этого музыка кажется живой, собранной и всегда движется вперёд, не стоя на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в памяти людей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не стареет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Прокофьева и сегодня звучат на концертах, в театрах и в кино. Их исполняют музыканты разных стран, потому что эта музыка остаётся яркой и понятной.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продолжают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Слушателей привлекают сила, образность и живой характер его сочинений. В них легко почувствовать историю, а это нравится и взрослым, и детям.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Прокофьева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темп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Послушай, музыка идёт быстро или медленно. Темп помогает понять, бежит ли герой, идёт ли осторожно или спокойно стоит на 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громкость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Заметь, где музыка звучит тихо, а где становится сильной. Так композитор показывает волнение, важность момента или появление нового персонажа.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Поймай повторяющуюся мелодию. Если она возвращается, значит, перед нами знакомый герой, важная мысль или заметный музыкальный знак.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себя, музыка весёлая, тревожная или загадочная. Когда ты это почувствуешь, слушать Прокофьева станет почти как разгадывать музыкальную загадку.
</a:t>
            </a:r>
            <a:endParaRPr lang="en-US" sz="11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6853" y="2186677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2046" y="2363077"/>
            <a:ext cx="239175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191027"/>
            <a:ext cx="310200" cy="310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музыка запоминается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Прокофьева ритм часто слышен очень отчётливо. Он помогает музыке идти вперёд и делает её собранной, точной и легко узнаваемой.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повороты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сочинениях мелодия может вдруг свернуть в сторону или остановиться на паузе. Такие сюрпризы удерживают внимание и заставляют слушать дальше.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Звучащая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Прокофьева будто показывает фильм без слов. Слушатель не только слышит ноты, но и представляет героев, их действия и настроение сцены.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Прокофьева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опера тоже часто обращаются к его сочинениям. Они показывают, как музыка может оживить сцену, героя и даже самый обычный жест.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и взрослых Прокофьев остаётся композитором с живым воображением. В его мире рядом стоят сказка, смелость, юмор и настоящие чувства.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Прокофьева звучит в концертных залах по всему миру. Её исполняют оркестры и пианисты, а слушатели находят в ней силу, игру и красоту.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его произведения помогают знакомиться с оркестром. По ним удобно учиться различать инструменты, слышать ритм и замечать, как музыка рассказывает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Прокофьев: музыка, которую хочется слушать снова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Прокофьева яркий, живой и очень человечный. В нём музыка умеет и шутить, и волновать, а потому она легко запоминается и долго остаётся в сердце.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2026-05-24T20:04:42Z</dcterms:created>
  <dcterms:modified xsi:type="dcterms:W3CDTF">2026-05-24T20:04:42Z</dcterms:modified>
</cp:coreProperties>
</file>