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финансовые отношения: 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денег между странами влияют на жизнь каждого.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международные финансы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финансы помогают странам торговать, привлекать капитал и переживать кризисы. Для людей это видно в поездках, переводах, онлайн-покупках и ценах, зависящих от курса валют.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475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1956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54436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86917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19397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международных финансовых отношениях
</a:t>
            </a:r>
            <a:endParaRPr lang="en-US" sz="2528" dirty="0"/>
          </a:p>
        </p:txBody>
      </p:sp>
      <p:sp>
        <p:nvSpPr>
          <p:cNvPr id="15" name="Text 2"/>
          <p:cNvSpPr txBox="1"/>
          <p:nvPr/>
        </p:nvSpPr>
        <p:spPr>
          <a:xfrm>
            <a:off x="283482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формируют правила, заключают соглашения и влияют на движение капитала через бюджетную и валютную политику. Их решения отражаются на торговле, долге и устойчивости национальной валюты.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015962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Центробанки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банки управляют резервами, проводят валютные интервенции и следят за стабильностью финансовой системы. Именно они чаще всего реагируют на резкие колебания курса и дефицит ликвидности.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48443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Коммерческие банки обслуживают расчёты, обмен валюты, кредиты и международные переводы. Через них бизнес и население получают доступ к глобальным финансовым операциям и платёжной инфраструктуре.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80923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участвуют во внешней торговле, инвестируют за рубежом и привлекают иностранное финансирование. Для них важны курс, стоимость кредитов и защита от валютных рисков.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3404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Инвесторы и 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Инвесторы и международные организации направляют капитал, поддерживают развитие и помогают странам в кризисах. Их действия могут усиливать приток валюты или, наоборот, ускорять отток средств.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используют страны и компании
</a:t>
            </a:r>
            <a:endParaRPr lang="en-US" sz="2950" dirty="0"/>
          </a:p>
        </p:txBody>
      </p:sp>
      <p:sp>
        <p:nvSpPr>
          <p:cNvPr id="11" name="Text 2"/>
          <p:cNvSpPr txBox="1"/>
          <p:nvPr/>
        </p:nvSpPr>
        <p:spPr>
          <a:xfrm>
            <a:off x="430200" y="1077179"/>
            <a:ext cx="5971500" cy="68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Кредиты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Кредиты помогают странам и компаниям финансировать дефицит средств, закупки и развитие проектов. Вместе с возможностями они создают обязательства по возврату и процентным платежам.
</a:t>
            </a:r>
            <a:endParaRPr lang="en-US" sz="1189" dirty="0"/>
          </a:p>
        </p:txBody>
      </p:sp>
      <p:sp>
        <p:nvSpPr>
          <p:cNvPr id="12" name="Text 3"/>
          <p:cNvSpPr txBox="1"/>
          <p:nvPr/>
        </p:nvSpPr>
        <p:spPr>
          <a:xfrm>
            <a:off x="430200" y="1821084"/>
            <a:ext cx="5971500" cy="68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 портфельные инвестиции приносят капитал в экономику, но ведут себя по-разному. Первые связаны с долгосрочными проектами, вторые — с покупкой ценных бумаг.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200" y="2564985"/>
            <a:ext cx="5971500" cy="68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валюты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Валютные операции нужны для оплаты импортных товаров, поездок, обучения и международных контрактов. Для семьи это обычно выглядит как обмен рублей на другую валюту.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30200" y="3308886"/>
            <a:ext cx="5971500" cy="68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Деривативы помогают зафиксировать будущий курс или снизить потери от колебаний цен. Их используют, когда компании нужно защитить доходы и расходы от неожиданной волатильности.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0200" y="4052788"/>
            <a:ext cx="5971500" cy="68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Резервные активы служат запасом на случай кризиса и помогают поддерживать доверие к экономике. Они особенно важны, когда стране нужно стабилизировать расчёты и курс.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основных частей платёжного баланса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«сводит» деньги с миром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069593"/>
            <a:ext cx="4522200" cy="14431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счёт и финансовый счёт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главных частей баланса показывает, откуда приходит валюта и куда она уходит. Это помогает понять внешнюю устойчивость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основной приток идёт через торговлю, важнее экспорт. Если через капитал, заметнее зависимость от инвесторов и кредитов.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структуры платёжного баланса
</a:t>
            </a:r>
            <a:endParaRPr lang="en-US" sz="11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платёжный баланс
</a:t>
            </a:r>
            <a:endParaRPr lang="en-US" sz="2637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иллюстративное распределение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Платёжный баланс удобнее воспринимать как набор взаимосвязанных потоков, где отдельные элементы могут компенсировать друг друга и менять общий результат.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основной вклад обычно даёт текущий счёт, а финансовый счёт и резервы корректируют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доллар = 91,20 рубля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ориентир помогает понять, сколько будет стоить платёж в иностранной валюте.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показывает, сколько рублей нужно для покупки иностранной валюты. Это влияет на стоимость поездок, онлайн-заказов и зарубежного 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России, курс на одну из дат публикации; значение меняется ежедневно
</a:t>
            </a:r>
            <a:endParaRPr lang="en-US" sz="11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валютного курса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режимов валютного курса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режимы курса по-разному распределяют ответственность между рынком и государством. Выбор режима зависит от целей стабилизации и степени открытости экономики.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жёстче режим, тем больше роль центрального банка. Чем свободнее курс, тем сильнее он зависит от рынка.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факторов, влияющих на валютный курс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курс меняется каждый день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направления потоков определяют курс валюты.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 предложение валюты определяют курс: чем сильнее разрыв между поступлениями и платежами, тем заметнее колебания на рынке.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международных финансовых отношений
</a:t>
            </a:r>
            <a:endParaRPr lang="en-US" sz="11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движения капитала
</a:t>
            </a:r>
            <a:endParaRPr lang="en-US" sz="2871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 за рубежом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открывает завод в другой стране, нанимает местных работников и остаётся там надолго. Это не просто вложение денег, а участие в реальном бизнесе, которое связывает производство, технологии и рынки сбыта.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ценных бумаг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Инвестор покупает акции или облигации иностранной компании, чтобы получать доход, но не управлять ею. Такой поток денег чаще связан с биржей и может меняться очень быстро.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 долг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может прийти и в виде кредита, когда страна или фирма занимает средства на определённый срок. Здесь важны график выплат, процент и валютный риск, потому что долг нужно возвращать независимо от ситуации на рынке.
</a:t>
            </a:r>
            <a:endParaRPr lang="en-US" sz="11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1819462"/>
            <a:ext cx="4714800" cy="15045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Прямые, портфельные и долговые потоки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потоков помогает понять, какие из них создают долгосрочную опору, а какие усиливают краткосрочную чувствительность к новостям.
</a:t>
            </a:r>
            <a:pPr algn="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инвестиции устойчивее, портфельные быстрее реагируют на новости, а долговые потоки повышают нагрузку на бюджет и курс.
</a:t>
            </a:r>
            <a:endParaRPr lang="en-US" sz="1154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МВФ; учебные материалы по платёжному балансу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год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типичный горизонт, после которого краткосрочный капитал уже трудно назвать устойчивым.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капитал приходит ненадолго и уходит при первых признаках риска, даже небольшие новости могут резко изменить курс и настроения рынка.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материалы о потоках капитала
</a:t>
            </a:r>
            <a:endParaRPr lang="en-US" sz="11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международных института выполняют разные, но взаимосвязанные задачи.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института помогают странам переживать дефицит валюты, финансировать развитие и поддерживать общие правила мировой финансовой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МВФ, Всемирного банка и Банка международных расчётов
</a:t>
            </a:r>
            <a:endParaRPr lang="en-US" sz="11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правила снижают финансовые риски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74899" y="12116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данных делает экономику понятнее для инвесторов и партнёров. Когда страны публикуют сопоставимую статистику, рынки быстрее видят изменения в экспорте, долге и резервах.
</a:t>
            </a:r>
            <a:endParaRPr lang="en-US" sz="1236" dirty="0"/>
          </a:p>
        </p:txBody>
      </p:sp>
      <p:sp>
        <p:nvSpPr>
          <p:cNvPr id="11" name="Text 3"/>
          <p:cNvSpPr txBox="1"/>
          <p:nvPr/>
        </p:nvSpPr>
        <p:spPr>
          <a:xfrm>
            <a:off x="3974899" y="20657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для банков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Банковская отчётность нужна, чтобы контролировать качество активов и достаточность капитала. Единые требования снижают риск скрытых проблем, которые могут внезапно ударить по всей системе.
</a:t>
            </a:r>
            <a:endParaRPr lang="en-US" sz="1236" dirty="0"/>
          </a:p>
        </p:txBody>
      </p:sp>
      <p:sp>
        <p:nvSpPr>
          <p:cNvPr id="12" name="Text 4"/>
          <p:cNvSpPr txBox="1"/>
          <p:nvPr/>
        </p:nvSpPr>
        <p:spPr>
          <a:xfrm>
            <a:off x="3974899" y="29199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Подушка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резервов помогают центробанкам выдерживать отток капитала и выполнять внешние платежи. Это особенно важно в периоды нестабильности, когда доверие к валюте быстро меняется.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3974899" y="37740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статистикой между странами позволяет замечать перегрев, рост долга и резкие перекосы заранее. Совместный мониторинг делает кризис менее неожиданным и облегчает координацию мер.
</a:t>
            </a:r>
            <a:endParaRPr lang="en-US" sz="12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финансового кризиса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дисбалансов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страна активно занимает за рубежом или долго живёт с дефицитом валюты, накапливается уязвимость. Любое ухудшение доверия может запустить кризис быстрее, чем ожидают участники рынка.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падает доверие к валюте или государство не может вовремя платить по обязательствам, возникает резкий отток капитала. Тогда проблема становится не только экономической, но и политической.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остановить падение, применяют помощь извне, ограничительные меры и переговоры о реструктуризации. Возвращение доверия обычно требует времени, прозрачных решений и предсказуемой экономической политики.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реакции рынка на потерю доверия и последующее вмешательство государства и международных институтов.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паника превращает кризис в цепную реакцию
</a:t>
            </a:r>
            <a:endParaRPr lang="en-US" sz="2651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сокращение валютной выручки через курс, цены и долг усиливает давление на экономику и поведение людей.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как падение экспорта влияет на курс
</a:t>
            </a:r>
            <a:endParaRPr lang="en-US" sz="2651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понимать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финансовые отношения работают как единая система: торговля, капитал, валюта и доверие влияют друг на друга. Понимание этих связей помогает читать новости и объяснять кризисы без упрощений.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2026-07-27T02:21:39Z</dcterms:created>
  <dcterms:modified xsi:type="dcterms:W3CDTF">2026-07-27T02:21:39Z</dcterms:modified>
</cp:coreProperties>
</file>