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следам древнерусских хождений: жанр путешествия в литературе Нового времени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паломничества к личному взгляду на мир: как дорога стала литературой.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как путь к знанию о мире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путь в древнерусской литературе был связан со святыней и духовным подвигом, а позже — с учебой, Европой и новыми впечатлениями. Так путешествие стало способом увидеть страну, людей и самого автора.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древнерусское хождение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Хождение — это рассказ о пути к святыне, в другой город или далёкую страну. В нём важны реальные дорожные подробности, встречи с людьми и описание того, что увидел путник.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древнерусского текста путешествие было не развлечением, а испытанием. Оно требовало терпения, силы и готовности переносить трудности дороги ради духовной цели.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известным примерам относятся «Хождение игумена Даниила» и «Хождение за три моря» Афанасия Никитина. Эти тексты помогают понять, как русская литература начала рассказывать о мире вне родины.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Хождение и путешествие Нового времени: в чем разница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менялась цель дорожного текста и роль автора.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Новое время дорога становится не только религиозным путём, но и способом литературного познания мира.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древнерусских хождений и путевых текстов XVIII–XIX веков.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через моря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Афанасий Никитин отправляется далеко от родной земли и описывает дорогу в Индию, Персию и другие восточные земли. Его рассказ звучит как заметки человека, который сам всё увидел и запомнил. В тексте чувствуется удивление перед незнакомым миром и постоянное внимание к деталям.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Чужая жизнь рядом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замечает, что люди по-другому одеваются, едят, торгуют и ведут хозяйство. Такие подробности делают текст живым и помогают представить далёкую страну не как сказку, а как реальную жизнь. Именно поэтому произведение так важно для русской литературы.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Купец, путник, наблюдатель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образе Никитина соединяются деловой человек и внимательный рассказчик. Он не просто едет по чужим местам, а старается понять их порядок, язык и обычаи. Благодаря этому текст становится редким для своего времени рассказом очевидца.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Афанасий Никитин и взгляд на дальние страны
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XVIII век стал временем поездок и записок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петровских реформ Россия стала теснее связана с Европой, поэтому поездки за границу участились. Для дворян это было частью образования и знакомством с новым культурным опытом.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начали вести дневники, писать письма и делать заметки о дорогах, городах, гостиницах, дворцах и музеях. В таких текстах важны не только события, но и точные наблюдения.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путешествия оказался удобным для сравнения стран, нравов и привычек людей. Через него литература стала внимательнее смотреть на повседневную жизнь и особенности разных обществ.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описывают в литературе путешествия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ярче взгляд путешественника, тем сильнее звучит сравнение и личная оценка.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акцент в дорожных текстах XVIII–XIX веков — на сравнении стран и личном опыте автора; остальные темы создают фон и ощущение пути.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тематических акцентов, указанных в задании для слайда 7.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М. Карамзин и новая роль автора-путешественника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«Письмах русского путешественника» Карамзин соединяет маршрут, дневниковые записи и размышления о культуре. Путешествие становится не просто перечнем мест, а живым рассказом о впечатлениях.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говорит о театрах, книгах, городах и людях так, словно ведёт разговор с читателем. Он передаёт не только факты, но и собственное настроение, удивление и интерес.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русской литературы это важный поворот: личные чувства становятся частью жанра. Путешественник теперь не только наблюдает, но и оценивает увиденное, сравнивает и делает выводы.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делает текст ближе к читателю и показывает, что дорога может раскрывать внутренний мир человека не меньше, чем внешний пейзаж.
</a:t>
            </a:r>
            <a:endParaRPr lang="en-US" sz="8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1006795"/>
            <a:ext cx="4248300" cy="19250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972407"/>
            <a:ext cx="4248300" cy="19250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глазами русского путешественника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1377250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Франция, Германия, Италия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путевых текстах XVIII–XIX веков европейские страны часто сравнивают между собой и с Россией. Путешественник замечает, как устроены дороги, как выглядят улицы и насколько по-разному ведут себя люди. Через эти наблюдения читатель видит не только чужой мир, но и особенности родной культуры.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342883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 зеркало взгляда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Гостиницы, музеи, площади и порядок на улицах становятся важными деталями рассказа. Автор смотрит на Европу не как турист, а как человек, который ищет объяснение привычкам и обычаям. Поэтому путешествие превращается в размышление о мире и о себе.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текст путешествия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дорожного рассказа в путевых текстах и литературе Нового времени.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109" y="1608361"/>
            <a:ext cx="886500" cy="70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6551" y="2116111"/>
            <a:ext cx="886500" cy="70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6065" y="1488977"/>
            <a:ext cx="886500" cy="70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0452" y="1942559"/>
            <a:ext cx="886500" cy="70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как способ увидеть Россию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дороги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показывают Россию через города, почтовые станции и трактовые дороги, где особенно заметны движение людей, порядок жизни и различие между большими и малыми центрами.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 быт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путевых текстах важно, как живут крестьяне, купцы, чиновники и путники: их одежда, речь, привычки и повседневные заботы помогают увидеть страну в реальных деталях.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пространство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поля, леса, реки и дальние расстояния делают Россию особенно огромной. Описание природы помогает почувствовать не только красоту, но и трудность пути.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регионов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позволяет сопоставить бедность и достаток, спокойствие и суету, центр и провинцию. Так литература превращается в внимательное наблюдение за жизнью страны.
</a:t>
            </a:r>
            <a:endParaRPr lang="en-US" sz="99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Пушкин: дорога, впечатление и точная деталь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дорожные впечатления становятся частью писем, лирики и прозы. Он умеет несколькими словами передать место, настроение и состояние природы, не перегружая текст описаниями.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 у Пушкина связан с движением мысли и чувством свободы. Путешествие для него — это не только путь в пространстве, но и внутреннее переживание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путешествия в литературе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дорожного текста по-разному соединяют факт и личный взгляд автора.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жанр уходит от хождения, тем сильнее в нём личное наблюдение и художественная обработка.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школьного обзора жанра путешествия; сравнительная схема составлена по признакам, указанным в теме презентации.
</a:t>
            </a:r>
            <a:endParaRPr lang="en-US" sz="75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как путь взросления героя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Отъезд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покидает привычный мир, и дорога сразу ставит его в новое положение, где нужно самому принимать решения и внимательнее смотреть на окружающих.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и испытания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пути герой сталкивается с разными людьми и неожиданными обстоятельствами. Именно здесь проявляются его характер, привычки, страхи и готовность меняться.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Вернувшись или достигнув цели, герой иначе смотрит на жизнь. Путешествие становится не только событием, но и уроком внутреннего взросления.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338" y="1073232"/>
            <a:ext cx="6563325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и произведения жанра путешествия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путешествия в русской литературе менялись по форме, но сохраняли интерес к дороге, наблюдениям и человеку в пути.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меняется от паломнического рассказа к личному и художественному наблюдению, но дорога и авторский взгляд остаются главными.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школьного обзора и общеизвестным литературным произведениям
</a:t>
            </a:r>
            <a:endParaRPr lang="en-US" sz="7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Приемы, которые делают текст путешествия живым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названия мест и предметов создают ощущение реального маршрута: читатель легко представляет станции, города, улицы и дороги, по которым движется рассказчик.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диалоги и бытовые сцены показывают людей без отвлеченных рассуждений. Благодаря этому путевой текст звучит естественно и напоминает наблюдение очевидца.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помогают сразу увидеть главное различие между своим и чужим, привычным и необычным, богатым и бедным, шумным и тихим.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впечатлений удерживает интерес: автор замечает то природу, то город, то повседневную жизнь. Из этих деталей складывается подлинная картина путешествия.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дорога пополняла словарь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приносили в литературу названия городов, дорог, монет, блюд, одежды и обычаев. Такие слова делали текст точнее и помогали читателю представить незнакомую жизнь без лишних объяснений.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путевые записи стали важны для прозы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заметки требовали ясной и сжатой речи. Автору нужно было быстро передать увиденное, поэтому в литературе укреплялись точность, простота и внимание к выразительной детали.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который соединяет факт и впечатление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Путевой текст не только сообщает сведения, но и показывает отношение автора к увиденному. Так язык становится гибким: он передает и реальность дороги, и личное удивление, и сравнение культур.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Путевые тексты и развитие русского языка
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путь превращается в художественный смысл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дорожная запись постепенно становится литературным произведением с обобщающим смыслом.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жанр путешествия важен сегодня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жанр учит внимательно смотреть на мир: замечать детали дороги, быта и природы, а также понимать, что любое описание зависит от личного взгляда автора.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в литературе соединяют историю, географию и чтение. Поэтому они помогают школьникам видеть не отдельные факты, а целую картину жизни эпохи.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древнерусские хождения и тексты Нового времени, легче понять, как меняется литература и как дорога становится способом узнавать страну и себя.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дорога как путь к пониманию мира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путешествия прошёл путь от хождений к письмам, дневникам и художественной прозе, сохранив главное: движение, наблюдение и размышление о человеке, стране и самом себе.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2026-05-22T11:15:14Z</dcterms:created>
  <dcterms:modified xsi:type="dcterms:W3CDTF">2026-05-22T11:15:14Z</dcterms:modified>
</cp:coreProperties>
</file>