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человечество: мы живем вместе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растем среди людей и учимся быть частью огромного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человеке и человечестве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общаемся дома, в школе и на улице. Эти встречи учат дружить, помогать, понимать других и чувствовать себя частью большого человеческого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человек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и рассуждать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умеет замечать, сравнивать, делать выводы и искать ответы. Благодаря этому он понимает, как устроен мир, и может принимать обдуманные решения в учёбе и жизни.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и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речи люди рассказывают о своих мыслях, задают вопросы и договариваются. Умение слушать помогает понять другого человека, а значит, избежать лишних ссор и недоразумений.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Фантазировать и создавать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только повторяет известное, но и придумывает новое. Он может сочинять сказки, строить дома, делать открытия и находить необычные решения для обычных дел.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и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человеку хранить знания, правила и полезный опыт. Каждый новый урок, книга или совет делают его умнее, а ошибки превращаются в важные подсказки на будущее.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и отвечать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отличают совесть и ответственность за свои поступки. Он может помочь слабому, поддержать друга и выбрать доброе дело, даже если это требует старания и терпения.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людей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устройство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тело, которому нужны сон, еда, вода и тепло. Мы можем выглядеть по-разному, но всем людям важно беречь здоровье и чувствовать себя в безопасности.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у всех одни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грусть, страх, удивление и любовь знакомы каждому человеку. Именно поэтому люди могут понимать друг друга, даже если говорят на разных языках.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имя, а рядом — близкие люди, которые заботятся о нём. Семья помогает чувствовать поддержку, учит первым правилам жизни и доброму отношению.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дружбе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нужны не только вещи, но и общение. Дружба делает жизнь теплее, помогает не чувствовать себя одиноко и учит делиться, слушать и поддерживать.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заслуживает уважения, независимо от внешности, языка и привычек. Когда к людям относятся по-доброму, им легче учиться, работать и жить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первая маленькая команда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пахнет кашей, кто-то ищет варежку, а кто-то торопится в школу. В такой обычной суете семья учит ребёнка собираться, помогать и не забывать сказать «спасибо». Маленькие дела складываются в большую заботу.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круг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 дома становятся тише: одни моют посуду, другие убирают игрушки, третьи читают книгу младшему. Семья показывает, что порядок создаётся общими усилиями, а совместные дела делают дом уютным и дружным.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идти рядом, разговаривать и замечать, что у каждого свой характер. Кто-то идёт быстрее, кто-то медленнее, но всех объединяют внимание, поддержка и радость быть вместе, как настоящая команда.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класс — это тоже маленькое общество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каждый ученик важен по-своему. Один быстро считает, другой красиво читает, третий умеет поддержать друга. Вместе ребята учатся ценить сильные стороны каждого.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всем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есть понятные правила, учиться легче и спокойнее. Все знают, когда говорить, как слушать, где сидеть и как бережно относиться к чужим вещам.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одной командой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проектах ученики выполняют задания вместе, а не поодиночке. Так они учатся делиться идеями, помогать друг другу и радоваться общему результату без лишней спешки.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решаем спокойно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мнения не совпали, в школе учатся не кричать, а объяснять. Спокойный разговор, уважение и готовность уступить помогают сохранить дружбу и не превращать спор в обиду.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мирно договариваются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приветствия к общему делу: общение, понимание, договорённость и спокойное решение споров.
</a:t>
            </a:r>
            <a:endParaRPr lang="en-US" sz="10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36980"/>
            <a:ext cx="792600" cy="63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221030"/>
            <a:ext cx="792600" cy="63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сказки и традиции народов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людям говорить, передавать мысли и сохранять память о своей семье и стране. Через слова дети узнают, как жили их предки, и учатся понимать друг друга.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блюда рассказывают о привычках народа, его климате и истории. По ним можно узнать, как люди жили раньше, что ценили и чем угощали гостей.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песнях народ хранит доброту, смекалку и мечты. Они помогают детям запоминать важные правила жизни и делают обычный вечер дома немного волшебным.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собирают семьи, соседей и друзей вместе. Они напоминают о прошлом, учат уважению к старшим и показывают, как традиции делают жизнь ярче и теплее.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изменяли мир своими открытиями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стало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научились строить прочные дома, жизнь стала безопаснее и удобнее. Появились города, в которых можно было жить, работать, учиться и защищаться от холода и дождя.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сохранила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книги помогли людям не терять важные мысли и открытия. Знания можно было передавать дальше, даже если автор уже давно ушёл из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свет сделал вечернее время удобнее, а телефон и интернет ускорили общение. Люди стали быстрее узнавать новости, помогать друг другу и решать дела на расстоянии.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дорога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колеса помогло перевозить грузы и путешествовать быстрее. Оно стало одним из шагов, которые показали: наблюдательность и труд многих людей меняют жизнь целых поколений.
</a:t>
            </a:r>
            <a:endParaRPr lang="en-US" sz="11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194" y="1260940"/>
            <a:ext cx="368469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015587"/>
            <a:ext cx="479700" cy="38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78" y="2772945"/>
            <a:ext cx="479700" cy="38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874" y="3511645"/>
            <a:ext cx="421108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6259" y="4269011"/>
            <a:ext cx="421108" cy="421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нужен каждому человеку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 людям выздоравливать, заботится о здоровье и подсказывает, как его беречь. Его труд нужен каждый день, потому что здоровому человеку легче учиться, работать и играть.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детям дорогу к знаниям, объясняет сложное и поддерживает в трудную минуту. Благодаря его труду ребята учатся читать, считать, думать и задавать вопросы.
</a:t>
            </a:r>
            <a:endParaRPr lang="en-US" sz="1137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перевозит людей и грузы туда, где они нужны. Его работа помогает магазинам, школам, больницам и семьям получать всё необходимое вовремя и без лишней спешки.
</a:t>
            </a:r>
            <a:endParaRPr lang="en-US" sz="1162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каждый день превращает муку в ароматный хлеб и булочки. Его труд начинается очень рано, а результат радует многих людей за завтраком, обедом и ужином.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дома, школы и другие важные здания. Благодаря его работе у людей есть тёплые и надёжные места, где можно жить, учиться и работать.
</a:t>
            </a:r>
            <a:endParaRPr lang="en-US" sz="12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правила помогают жить вместе
</a:t>
            </a:r>
            <a:endParaRPr lang="en-US" sz="2795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здороваемся, улыбаемся и обращаемся вежливо. Доброе начало помогает людям почувствовать себя спокойно и безопасно рядом друг с другом.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понятные договоренности: не толкаться, соблюдать очередь, беречь вещи и слушать друг друга. Так в группе становится меньше ссор.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уступает, помогает, благодарит и не обижает других, он делает жизнь вокруг теплее. Маленькая вежливость часто спасает большой день.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соблюдают правила, людям легче учиться, играть и работать вместе. В таком обществе больше спокойствия, доверия и радости.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— одна большая дружба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нам воздух
</a:t>
            </a:r>
            <a:pPr algn="ctr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каждому человеку для дыхания и здоровья. Если беречь деревья, не жечь мусор и не загрязнять улицы, дышать станет легче и людям, и животным.
</a:t>
            </a:r>
            <a:endParaRPr lang="en-US" sz="1058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не игрушка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питья, еды, умывания и растений. Когда мы закрываем кран и не расходуем ее зря, мы помогаем не только природе, но и своему дому.
</a:t>
            </a:r>
            <a:endParaRPr lang="en-US" sz="1065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делают Землю красивой и полезной. Нельзя ломать ветки, рвать редкие цветы и тревожить зверей, потому что каждый живой вид важен.
</a:t>
            </a:r>
            <a:endParaRPr lang="en-US" sz="1065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мусор, экономить свет, не бросать бумажки и убирать за собой может даже школьник. Из таких простых дел складывается большая забота о планете.
</a:t>
            </a:r>
            <a:endParaRPr lang="en-US" sz="1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общие дела людей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строят дороги, дома и мосты, им приходится действовать сообща. Один человек не поднимет весь город, а дружная команда умеет делать огромную работу аккуратно и быстро.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Лечим и спасаем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Врачи, медсестры, спасатели и волонтеры помогают тем, кто заболел или попал в беду. Их труд особенно важен, потому что он возвращает людям здоровье и надежду.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 узнаем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библиотеки, музеи и научные центры работают для всех. Благодаря общему труду людей знания сохраняются, а новые открытия помогают всему человечеству двигаться вперед.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Защищаем 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объединяются, чтобы очищать реки, сажать деревья и беречь животных. Когда цель общая, даже маленькие дела многих людей превращаются в большую пользу для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колеса до компьютера: вещи, которые изменили жизнь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дорога в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придумали колесо, перевозить тяжелые грузы стало гораздо легче. Телега, повозка и позже автомобиль помогли связывать города и страны. Простая круглая деталь изменила путь человечества на тысячи лет.
</a:t>
            </a:r>
            <a:endParaRPr lang="en-US" sz="1338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хранит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научили людей не забывать важные мысли, сказки и открытия. Сначала страницы переписывали вручную, а потом печатали в большом количестве. Благодаря книгам знания могут путешествовать из века в век.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компьютер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сделал разговоры быстрыми, а компьютер помог хранить и искать информацию. Сегодня с их помощью люди учатся, работают и общаются на расстоянии. Эти изобретения стали привычными помощниками почти в каждом доме.
</a:t>
            </a:r>
            <a:endParaRPr lang="en-US" sz="12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человечество решает вместе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людям не хватает безопасной питьевой воды. Чтобы помочь, строят колодцы, очищают источники и учат беречь воду, потому что без нее невозможно жить.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семьи не могут легко купить еду или нужные лекарства. В таких случаях помогают врачи, благотворители, фермеры и добрые законы, которые поддерживают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дети могут учиться в удобной и теплой школе. Поэтому взрослые строят школы, готовят учителей и создают учебники, чтобы знания были доступны каждому ребенку.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приносят боль, страх и разрушения. Чтобы люди жили спокойно, страны договариваются, соблюдают правила и ищут мирные решения вместо ссор и насилия.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земли вредит всему живому. Люди вместе убирают мусор, сажают деревья и берегут природу, чтобы сохранить здоровье и 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человека сильным внутри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пробовать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человек не боится начать новое дело и задавать вопросы. Он понимает, что первый шаг может быть трудным, но именно он помогает двигаться вперед.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Терпеливый человек умеет ждать результата и не сердится из-за маленьких трудностей. Он спокойно повторяет попытку и постепенно становится лучше в учебе и в поступках.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не прячет ошибки и не обманывает других. Он признает, что что-то пошло не так, и старается исправить ситуацию, а не искать оправдания.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это еще не конец. Человек становится сильнее, когда просит помощи, учится на ошибке и продолжает идти к цели шаг за шагом.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помогали другим и всей стране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голос на 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Попов связан с историей радио, которое помогло людям передавать сообщения без проводов. Для науки это был важный шаг, потому что связь стала быстрее и удобнее. Один труд ученого изменил жизнь многих.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Королев и Юрий Гагарин открыли людям дорогу к звездам. Их работа требовала смелости, знаний и огромного труда. Первый полет человека в космос стал событием, которым гордится вся страна.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книги и забота о детях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писал веселые и добрые книги для детей, а Николай Пирогов помогал людям как великий врач. Один дарил радость чтения, другой спасал жизни, и оба служили людям своим талантом.
</a:t>
            </a:r>
            <a:endParaRPr lang="en-US" sz="13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маленький поступок становится большой пользой
</a:t>
            </a:r>
            <a:endParaRPr lang="en-US" sz="195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доброе действие может помочь людям рядом и сделать сильнее всю общину.
</a:t>
            </a:r>
            <a:endParaRPr lang="en-US" sz="1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975" y="1004871"/>
            <a:ext cx="847200" cy="67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98" y="100488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9528" y="2849996"/>
            <a:ext cx="847200" cy="67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8164" y="2849996"/>
            <a:ext cx="847200" cy="677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людей на Земле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знаний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хотят учиться, задавать вопросы и узнавать новое. Знания помогают людям лучше понимать мир, находить решения и делать полезные дела.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счастью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хотят быть любимыми, здоровыми и нужными. У каждого свой путь, но мечта о спокойной и радостной жизни знакома каждому человеку.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дружить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важно иметь друзей, доверять друг другу и помогать в трудную минуту. Дружба делает даже обычный день теплее и веселее.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справедливости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хотят честного отношения, уважения и правил, которые защищают слабых. Когда люди поступают справедливо, жить рядом становится спокойнее и безопаснее.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 различии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отличаются языками, обычаями и внешностью, но это не мешает людям быть одной большой семьей. Уважение к различиям делает человечество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растет среди людей, учится у них и сам может делать мир добрее. Когда мы помогаем, уважаем друг друга и бережем природу, человечество становится сильнее.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2026-05-26T01:18:09Z</dcterms:created>
  <dcterms:modified xsi:type="dcterms:W3CDTF">2026-05-26T01:18:09Z</dcterms:modified>
</cp:coreProperties>
</file>