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4574" y="1896074"/>
            <a:ext cx="5936226" cy="2129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Лекция 16. Mutter Wolga und Vater Rhein: две великие реки в языке и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33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и Рейн: география, история и культурные символы России и Германии.
</a:t>
            </a:r>
            <a:endParaRPr lang="en-US" sz="3350" dirty="0"/>
          </a:p>
        </p:txBody>
      </p:sp>
      <p:sp>
        <p:nvSpPr>
          <p:cNvPr id="4" name="Text 1"/>
          <p:cNvSpPr txBox="1"/>
          <p:nvPr/>
        </p:nvSpPr>
        <p:spPr>
          <a:xfrm>
            <a:off x="5530646" y="4400550"/>
            <a:ext cx="2899528" cy="199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 Волгу и Рейн на уроке немецкого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страноведение, географию и лексику: от названий городов и рек до слов о транспорте, традициях и природе. Через Волгу и Рейн легче понять, как река становится частью образа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проходит через центральную часть России и связана с жизнью многих крупных городов.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3530 км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такова длина Волги, самой длинной реки Европы.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данные; энциклопедические издания по географии
</a:t>
            </a:r>
            <a:endParaRPr lang="en-US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Рейн: река Центральной Европы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Альп до Северного моря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 берёт начало в Швейцарских Альпах и дальше течёт через несколько стран. Его путь соединяет разные ландшафты и культуры Европы.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городов, замков и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Рейна стоят известные города, а саму реку часто называют важной транспортной артерией. Здесь особенно заметны порты, набережные, виноградники и старинные замки.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Волги и Рейна по основным признакам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может быть не только длинной, но и по-разному влиять на жизнь людей — внутри одной страны или между несколькими государствами.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 по Волге и Рейну; подготовлено по энциклопедическим материалам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сильнее связана с внутренним пространством России, а Рейн — с международными связями и европейским сообщением.
</a:t>
            </a:r>
            <a:endParaRPr lang="en-US" sz="11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и Рейн: краткая справка для сравнения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главные сходства и различия двух рек: от истока и устья до их значения для людей и городов.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данные; энциклопедические издания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символизирует широту и единство страны, а Рейн — европейскую связь, движение и обмен.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названия рек в русском и немецком языках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«Мать-Волга» передаёт представление о заботе, силе и близости к жизни людей. Река воспринимается как источник достатка и как часть повседневного мира.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«отец Рейн» подчёркивает мощь, защиту и уважение к реке как к важной части истории и культуры. Так природный объект получает человеческие черты.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часто встречаются слова der Rhein, das Rheintal и die Rheinromantik. Они показывают, что река живёт не только на карте, но и в языке, легендах и литературе.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 берегах рек и жизнь людей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есть река — там есть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больших реках появляются пристани, мосты и набережные, а рядом вырастают старые кварталы и новые районы. Река помогает городу жить, торговать и принимать гостей, поэтому вокруг неё всегда заметно больше движения и людей.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как пространство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Волге особенно важны речное судоходство, рыболовство, отдых и работа гидроузлов. Для многих городов река становится не только дорогой, но и местом работы, прогулок и летнего отдыха на воде.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 как европейская транспортная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Рейне развиты грузовые перевозки, речные круизы и портовая экономика. Берега реки соединяют промышленность, туризм и городскую жизнь, поэтому здесь особенно хорошо видно, как река помогает развитию больших центров.
</a:t>
            </a:r>
            <a:endParaRPr lang="en-US" sz="11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река помогает развитию города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водная река постепенно превращается в основу роста города на примере Казани и Кёльна.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Рейнский романтизм и Средний Рейн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Рейн известен крутыми склонами, виноградниками и старыми замками. Этот участок реки особенно ценят за красоту пейзажа и ощущение связи с историей.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немецкой культуре Рейн часто связан с понятием родной земли, дорог и путешествий. Он напоминает о прошлом и о том, как люди передавали память о своём крае.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города на берегах создают особую атмосферу: узкие улицы, набережные и башни делают этот регион узнаваемым. Поэтому его часто включают в учебные тексты и описания Германии.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 Лорелее — один из самых известных образов, связанных с Рейном. Она помогает показать, как река становится частью поэзии, музыки и народного воображения.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в русской культуре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«Мать-Волга» подчёркивает заботу, силу и близость к человеку. Этот образ помогает понять, почему река стала символом родины, простора и внутреннего единства.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часто звучит в песнях, стихах и живописных сюжетах как широкая и спокойная река, которая проходит через разные области России и связывает людей с их землёй.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Волги соединяются труд, дорога, народная жизнь и память о прошлом. Поэтому река воспринимается не только как природный объект, но и как часть истории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реки особенно важны для хозяйства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особенно заметна в снабжении регионов водой и энергией, а Рейн — в международной логистике и речных перевозках между странами Европы.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общеизвестным географическим и экономическим характеристикам Волги и Рейна; без точной статистической базы.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реки многофункциональны: они поддерживают транспорт, производство и туризм, но каждая сильнее выделяется в своём хозяйственном направлении.
</a:t>
            </a:r>
            <a:endParaRPr lang="en-US" sz="10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рек и охрана воды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воды, состояние берегов и сохранение рыбных ресурсов важны и для Волги, и для Рейна. Загрязнение и мусор напрямую влияют на жизнь людей и природу.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бассейнах обеих рек ведётся очистка сточных вод, восстановление береговых зон и охрана природных участков. Это показывает, что крупные реки требуют постоянной совместной заботы.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бассейнах обеих рек ведётся очистка сточных вод, восстановление береговых зон и охрана природных участков. Это показывает, что крупные реки требуют постоянной совместной заботы.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385396"/>
            <a:ext cx="4376738" cy="94614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и символы, связанные с Волгой и Рейном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культуре реки становятся символами: Волга выражает заботу и простор, а Рейн — память, красоту пейзажа и историческую глубину.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известных образов и их культурного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культурных образов, широко известных в русской и немецкой 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33157"/>
            <a:ext cx="375600" cy="30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35548"/>
            <a:ext cx="375600" cy="333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52242"/>
            <a:ext cx="375600" cy="300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сравнение этих рек важно на уроке немецкого языка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рек помогает увидеть, как природный объект становится частью представления о стране, её истории и повседневной жизни.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расширяет словарь по словам о реке, городе, природе, путешествии и культуре, которые часто встречаются в учебных текстах.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лучше запоминают названия рек, стран и городов, а также понимают, почему поселения часто возникают именно у воды.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учит сравнивать Россию и Германию без стереотипов, замечая, как один и тот же природный объект получает разное значение.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река становится культурным символом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природная река постепенно входит в жизнь людей, городов и культуры.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Волги и Рейна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реки играют важную роль в жизни городов: рядом с ними появляются порты, мосты, набережные и удобные маршруты для людей и грузов.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и Рейн связаны с экономикой своих стран, потому что помогают перевозить товары, обеспечивают воду и поддерживают работу предприятий и портов.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реки заметны в культуре: о них пишут стихи, поют песни, рассказывают легенды и используют их в школьных текстах как узнаваемые образы.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Волга, и Рейн воспринимаются как дороги жизни. Они соединяют людей, сохраняют память о прошлом и помогают лучше понять национальный характер стран.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запоминается о Волге и Рейне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запоминания важно не только сравнить факты, но и связать их с образами: Волга — это простор, а Рейн — пейзаж, история и движение между странами.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на основе общеизвестных географических и культурных характеристик рек; без точной статистической базы.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Волги сильнее выделяются масштаб и образ родной реки, а у Рейна — международная связанность и культурная узнаваемость Среднего Рейна.
</a:t>
            </a:r>
            <a:endParaRPr lang="en-US" sz="10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8815" y="1466400"/>
            <a:ext cx="2570520" cy="303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34889" y="1869410"/>
            <a:ext cx="2253665" cy="2633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как образ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показывает простор, силу и внутреннее единство России. Эта река связана с жизнью многих городов, трудом людей и народной памятью.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46155" y="1869410"/>
            <a:ext cx="2253600" cy="263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 как образ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 помогает увидеть Германию и соседние страны как единое культурное пространство. Его образы связаны с легендами, замками, путешествиями и историей.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реки, два образа, одна связь с 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и Рейн показывают, как природа становится частью языка, истории и культуры. Их сравнение помогает лучше понять страны, выучить новые слова и увидеть ценность больших рек для людей.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2026-05-25T02:17:09Z</dcterms:created>
  <dcterms:modified xsi:type="dcterms:W3CDTF">2026-05-25T02:17:09Z</dcterms:modified>
</cp:coreProperties>
</file>