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мир: политика, хозяйство,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Греции и Рима — основа европейской цивилизации.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мир: Греция и Рим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связала берега Средиземного моря в единое историческое пространство, где рядом существовали греческие полисы и Римское государство.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 римляне: город-государство и империя
</a:t>
            </a:r>
            <a:endParaRPr lang="en-US" sz="2275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полис
</a:t>
            </a:r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полис объединял город, сельскую округу и общину граждан. У каждого полиса были собственные законы, культ, собрание и традиции управления.
</a:t>
            </a:r>
            <a:endParaRPr lang="en-US" sz="1302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многих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Афины, Спарта и Коринф развивались по-разному, но сохраняли главное: независимость, чувство гражданской общности и тесную связь политики с жизнью города.
</a:t>
            </a:r>
            <a:endParaRPr lang="en-US" sz="1229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Рима
</a:t>
            </a:r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прошёл путь от небольшого города к республике, а затем к империи. Его власть постепенно распространилась на всё Средиземноморье.
</a:t>
            </a:r>
            <a:endParaRPr lang="en-US" sz="1302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развитие цивилизаций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облегчало обмен между берегами, поэтому торговые связи рано стали важнее сухопутных. Порты соединяли Грецию, Италию, Малую Азию и Северную Африку.
</a:t>
            </a:r>
            <a:endParaRPr lang="en-US" sz="841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имела более цельную территорию и удобные пути сообщения. Это помогло Риму расширяться, подчинять соседей и удерживать единое управление.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Раздробленная Греция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острова дробили греческий мир на множество отдельных центров. Из-за этого полисы долго сохраняли самостоятельность и соперничали друг с другом.
</a:t>
            </a:r>
            <a:endParaRPr lang="en-US" sz="8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этапы античной истории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античности сменяли друг друга не только по датам, но и по масштабу власти, войн и 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полиса к империи история шла через усложнение управления, расширение территорий и рост политической централизации.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по истории Древней Греции и Древнего Рима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Афины: демократия и участие граждан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участие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опиралась на Народное собрание, где обсуждали войны, законы и важные решения. Граждане участвовали лично, а не через представителей.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Совета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пятисот готовил вопросы для собрания и следил за повседневным управлением. Это делало систему более организованной и устойчивой.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гражданином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права принадлежали только свободным мужчинам-афинянам. Женщины, рабы и переселенцы были исключены, поэтому демократия оставалась ограниченной по составу участников.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Спарта: военное государство и порядок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Спартой управляли два царя, совет старейшин и народное собрание. Однако решающую роль играли традиция, дисциплина и строгий государственный порядок.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раннего возраста мальчиков готовили к военной службе. Воспитание подчиняло личную жизнь интересам полиса и формировало выносливость, послушание и коллективность.
</a:t>
            </a:r>
            <a:endParaRPr lang="en-US" sz="1278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важнее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Спартанское общество ценило сдержанность, простоту и подчинение общему правилу. По сравнению с Афинами здесь было меньше свободы и публичной дискуссии.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от республики к империи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Консулы
</a:t>
            </a:r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республиканском Риме консулы возглавляли управление и командовали войском. Их власть была ограничена сроком полномочий и взаимным контролем.
</a:t>
            </a:r>
            <a:endParaRPr lang="en-US" sz="1302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сената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направлял внешнюю политику, финансы и важнейшие государственные решения. Формально он не правил единолично, но обладал огромным авторитетом.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республиканских кризисов власть сосредоточилась у императора. Старые должности и названия сохранялись, но реальное руководство стало более централизованным.
</a:t>
            </a:r>
            <a:endParaRPr lang="en-US" sz="1250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римском рынке спор о долге мог закончиться судом, потому что право различало статус людей и защищало правила обмена. Законы Двенадцати таблиц сделали эти нормы публичными и более понятными для граждан.
</a:t>
            </a:r>
            <a:endParaRPr lang="en-US" sz="934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 Форуме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доме наследство делили между родственниками, а рядом государство собирало налоги и наказывало должностных лиц. Так римляне различали частное и публичное право, отделяя семейные дела от интересов общины.
</a:t>
            </a:r>
            <a:endParaRPr lang="en-US" sz="876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и публичное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житель провинции получал гражданство, он входил в правовое пространство империи. Это укрепляло связь с центром и делало закон инструментом объединения огромной территории.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 империи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Право, которое связывало античный мир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систем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разные общества решали вопрос легитимной власти и участия граждан.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опирались на участие граждан, Спарта — на дисциплину, Рим — на смешение институтов и постепенную централизацию.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Древней Греции и Древнего Рима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культуры определяли рацион и торговлю Средиземноморья: хлеб, вино и масло.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продукты были основой питания и обмена в античном мире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Древнего мира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городском рынке керамист сразу узнавался по рядам амфор, чаш и светильников. Его изделия нужны были не только для дома: в такой таре перевозили вино, масло и зерно, поэтому ремесло было тесно связано с торговлей.
</a:t>
            </a:r>
            <a:endParaRPr lang="en-US" sz="74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у рынка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кузнице шум металла не стихал с рассвета до вечера. Мастер ковал ножи, наконечники копий, детали повозок и хозяйственный инструмент, а рядом стояли заказчики из соседних домов, лавок и портовых складов.
</a:t>
            </a:r>
            <a:endParaRPr lang="en-US" sz="74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дело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Ткачихи и кожевники работали в тесных мастерских, где сырьё быстро превращалось в нужные вещи. Полотно, плащи, ремни и обувь продавались в городе и уходили в дальние порты вместе с другими товарами.
</a:t>
            </a:r>
            <a:endParaRPr lang="en-US" sz="74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Ткань, кожа и обмен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мастерские как часть экономики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античная система рабства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без свободы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обеспечивало античный мир дешёвой и постоянной рабочей силой. Рабов использовали в земледелии, добыче полезных ископаемых и домашних работах, что особенно усиливалось в богатых римских хозяйствах.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брались рабы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Источниками рабства были войны, пиратство, торговля на рынках и рождение в семье рабов. Поэтому состав зависимых людей постоянно обновлялся, а положение каждого полностью определял хозяин.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экономии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 рабского труда сочеталась с сильным социальным контрастом. Наличие множества зависимых людей позволяло накапливать богатство, но закрепляло неравенство и делало общество уязвимым к конфликтам.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и неденежные источники дохода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сделали обмен быстрее и удобнее: ими платили в армии, на рынке и при сборе налогов.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античности опирались не только на монету, но и на принудительные поступления и войну, что поддерживало государство и торговлю.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Античности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быстрее и дешевле доставляли зерно, масло, вино и керамику. Вдоль побережья шли караваны купцов, а порты превращались в точки, где встречались разные языки, меры и деловые привычки.
</a:t>
            </a:r>
            <a:endParaRPr lang="en-US" sz="903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сеть Средиземноморья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соединяли города, лагеря и административные центры. По ним двигались легионы, чиновники, почта и обозы с товарами, а сами дороги служили не только торговле, но и контролю над провинциями.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как опора власти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античного мира показывает не отдельные маршруты, а единую систему обмена. Между Египтом, Малой Азией, Италией и Северной Африкой постоянно циркулировали товары, люди и новости.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 как пространство связи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торговая сеть античности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187" y="3527269"/>
            <a:ext cx="290925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ступени воспитания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первый учитель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ребёнок усваивал первые навыки чтения, счёта и поведения за столом, на улице и в храме. Именно домашнее воспитание задавало основу дальнейшего образования и дисциплины.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идеал воспитания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Греции образование развивало речь, память и музыкальный слух. Школа готовила гражданина, который мог ясно мыслить, убедительно говорить и понимать культурные нормы своего полиса.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практичность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делал акцент на практичности, законе и общественной пользе. Здесь особенно ценились умение вести дело, защищать позицию в суде и выступать перед гражданами.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гражданская зрелость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Образованный человек античности должен был читать, писать, спорить и выступать публично. Эти навыки открывали путь к участию в политике, торговле и культурной жизни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религия организовывала жизнь античности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боги понимались как могущественные, но близкие человеку силы. Им приносили жертвы, просили помощи в войне, урожае и семейных делах.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объясняли мифы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 происхождение мира, подвиги героев и нормы поведения. Через них люди осмысляли страх, долг, честь и пределы человеческой силы.
</a:t>
            </a:r>
            <a:endParaRPr lang="en-US" sz="880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процессии соединяли веру, музыку и коллективное действие. Они создавали ощущение общего порядка и напоминали, что жизнь человека включена в жизнь общины.
</a:t>
            </a:r>
            <a:endParaRPr lang="en-US" sz="75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полис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алтари были не только религиозными, но и общественными местами. Здесь город показывал своё единство, а участие в обрядах считалось обязанностью гражданина.
</a:t>
            </a:r>
            <a:endParaRPr lang="en-US" sz="7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 до н. э.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и комедии в Греции собирали зрителей в театрах под открытым небом. Постановки говорили о судьбе, долге и политике, заставляя публику обсуждать важные вопросы своего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Греция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и другие состязания превратились в праздник общего греческого мира. Спорт соединял культ, честь победителя и соперничество между городами.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наибольшую популярность получили амфитеатры и цирки. Гладиаторские бои и гонки колесниц собирали огромные толпы и демонстрировали мощь города и власти.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театра к массовым зрелищам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и римское наследие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стала языком законов, переписки, армии и управления в огромной державе. Она обеспечивала единые правила общения для чиновников, юристов и военных от Британии до Сирии.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упорядочило отношения собственности, семьи и власти. Его нормы повлияли на позднейшие правовые системы Европы и сохранились как важная часть юридической традиции.
</a:t>
            </a:r>
            <a:endParaRPr lang="en-US" sz="1116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Форумы, Колизей, термы и акведуки отражали римское представление о порядке и пользе. Эти сооружения служили городу ежедневно, но одновременно подчеркивали величие государства.
</a:t>
            </a:r>
            <a:endParaRPr lang="en-US" sz="11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унаследовали от античности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научила Европу видеть в гражданине участника общего дела, а в законе — основу порядка. Ее опыт показывает, как политика, труд и культура создают прочное общество.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2026-07-26T01:12:35Z</dcterms:created>
  <dcterms:modified xsi:type="dcterms:W3CDTF">2026-07-26T01:12:35Z</dcterms:modified>
</cp:coreProperties>
</file>