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 литературе: время красоты, размышлений и перемен
</a:t>
            </a:r>
            <a:endParaRPr lang="en-US" sz="2796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 слове: красота, память и тихие перемены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показывает переход, когда природа меняется на глазах. Поэтому писатели видят в ней не только пейзаж, но и образ человеческой жизни, её раздумий, памяти и надежд.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писатели так любят осень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675" y="1225603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0050" y="1225603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162" y="3638866"/>
            <a:ext cx="200925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0050" y="3638866"/>
            <a:ext cx="267900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4675" y="2447589"/>
            <a:ext cx="267900" cy="2679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мотивы в литературе
</a:t>
            </a:r>
            <a:endParaRPr lang="en-US" sz="2600" dirty="0"/>
          </a:p>
        </p:txBody>
      </p:sp>
      <p:sp>
        <p:nvSpPr>
          <p:cNvPr id="15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251675" y="1645281"/>
            <a:ext cx="4168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Опадающие листья, пустеющие сады и потускневшие краски помогают показать уход лета. Такой пейзаж часто настраивает читателя на спокойное, но немного грустное восприятие происходящего.
</a:t>
            </a:r>
            <a:endParaRPr lang="en-US" sz="986" dirty="0"/>
          </a:p>
        </p:txBody>
      </p:sp>
      <p:sp>
        <p:nvSpPr>
          <p:cNvPr id="17" name="Text 3"/>
          <p:cNvSpPr txBox="1"/>
          <p:nvPr/>
        </p:nvSpPr>
        <p:spPr>
          <a:xfrm>
            <a:off x="781700" y="1177150"/>
            <a:ext cx="3638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Увядание природы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4641600" y="1645225"/>
            <a:ext cx="4168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Сырая погода делает картину осени более тихой и задумчивой. Дождь и туман нередко подчеркивают одиночество героя, его внутреннюю тревогу или желание остаться наедине с мыслями.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5207075" y="1177150"/>
            <a:ext cx="3432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и туман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251725" y="4061249"/>
            <a:ext cx="41277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день и ранние сумерки усиливают настроение тишины. В литературе они часто становятся фоном для размышлений о прошлом, о прожитом дне и о том, что ещё только должно случиться.
</a:t>
            </a:r>
            <a:endParaRPr lang="en-US" sz="999" dirty="0"/>
          </a:p>
        </p:txBody>
      </p:sp>
      <p:sp>
        <p:nvSpPr>
          <p:cNvPr id="21" name="Text 7"/>
          <p:cNvSpPr txBox="1"/>
          <p:nvPr/>
        </p:nvSpPr>
        <p:spPr>
          <a:xfrm>
            <a:off x="781700" y="3593175"/>
            <a:ext cx="3597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сумерки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4641600" y="4061249"/>
            <a:ext cx="42153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легко связывается с воспоминаниями, тихой печалью и размышлением о смысле жизни. Поэтому она нередко становится не просто описанием природы, а частью переживаний героя.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5207075" y="3593175"/>
            <a:ext cx="3638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одиночество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251725" y="2869974"/>
            <a:ext cx="85407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ветер и первые заморозки напоминают о переменах и приближении зимы. Эти детали помогают передать ощущение неустойчивости, ожидания и естественного движения времени.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781700" y="2401911"/>
            <a:ext cx="801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 холод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236"/>
            <a:ext cx="4367247" cy="22134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1293" y="1149150"/>
            <a:ext cx="4318616" cy="22436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Любимое время вдохновения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«Осень» Пушкин показывает это время года как особенно близкое поэту. Здесь соединяются красота увядания и радость творчества, а природа словно помогает мыслям стать яснее и точнее.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5129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Пейзаж, который говорит о душе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парк у Пушкина — это не только изображение природы, но и состояние внутренней свободы. Золотые деревья, тишина и прозрачный воздух создают ощущение спокойствия, которое рождает поэтическое слово.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у А. С. Пушкина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выражает осень в поэзии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осенних мотивов в русской поэзии XIX–XX веков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стихи редко передают только погоду. Чаще они соединяют наблюдение за природой с личным переживанием автора.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итог: осень вызывает сразу несколько чувств, а сильнее всего в ней звучат спокойствие и восхищение красотой.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пейзаж как средство раскрытия героя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Осенняя погода помогает показать настроение персонажа без прямого объяснения. Туман, дождь и холод часто подчеркивают тревогу, одиночество, усталость или необходимость задуматься о важном.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осень действует иначе: золотые листья, чистый воздух и тихий день создают ощущение согласия с миром. Такой фон помогает показать спокойного, внимательного и вдумчивого героя.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в произведении не бывает случайным. Он поддерживает главную мысль автора, помогает понять характер персонажа и делает описание природы частью смысла, а не только украшением текста.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создаётся осенний образ в литературном тексте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от наблюдения природы автор приходит к символическому смыслу осени.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 лирике Ф. И. Тютчева и А. А. Фета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Тютчева осень часто становится поводом для размышлений о переменах в природе и жизни человека. Его пейзаж кажется глубоким и философским, как будто в нём слышен вопрос о тайне мира.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Фета осень звучит мягче и тоньше. Он особенно внимателен к краскам, свету и коротким мгновениям, из которых складывается музыкальное впечатление от природы.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поэта умеют показать осень не только как время увядания, но и как источник красоты. Их стихи помогают увидеть, что тихая пора может быть очень выразительной.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этого они используют точные эпитеты, метафоры и звуковые повторы. Благодаря этому осенняя картина не просто описывается, а словно слышится и чувствуется читателем.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300" y="1698364"/>
            <a:ext cx="4514400" cy="167962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у разных русских писателей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 один и тот же сезон получает у авторов разные оттенки смысла и настроения.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у каждого автора становится особым художественным миром: у одних она светлая и вдохновляющая, у других — более тихая, грустная и философская.
</a:t>
            </a:r>
            <a:endParaRPr lang="en-US" sz="1034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XIX–XX веков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 прозе И. А. Бунина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Бунина осень изображается очень точно: писатель внимательно передаёт оттенки света, цвет листвы, запах сырости и особую тишину осеннего дня, которая сразу создаёт настроение.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пейзаж у Бунина помогает почувствовать, как прекрасное и мимолётное соединяются в одном мгновении. Через природу он показывает память, грусть и восхищение жизнью.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художественные детали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примерам из русской литературы XIX–XX веков, использованным в презентации.
</a:t>
            </a:r>
            <a:endParaRPr lang="en-US" sz="809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авторы соединяют несколько деталей сразу, чтобы усилить ощущение перехода от тепла к холоду и сделать пейзаж узнаваемым.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детали, передающие не только внешний вид, но и настроение: осень воспринимается как время тишины, движения и постепенного увядания.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444" y="1493250"/>
            <a:ext cx="234413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3875" y="1499880"/>
            <a:ext cx="318300" cy="254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3956" y="3292425"/>
            <a:ext cx="301388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9075" y="3292425"/>
            <a:ext cx="267900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74300" y="302325"/>
            <a:ext cx="8795400" cy="6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черты осени у С. А. Есенина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68700" y="1944125"/>
            <a:ext cx="43203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картины у Есенина тесно связаны с деревней, полями и дорогами. Природа показана близкой человеку, знакомой с детства и наполненной живым теплом.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667725" y="1444700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Родной пейзаж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716950" y="1944200"/>
            <a:ext cx="42528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часто изображает осень через прозрачный воздух, спокойные краски и негромкое освещение. Такое описание создаёт ощущение тишины, ясности и мягкой печали.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216100" y="1444800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свет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68575" y="3743375"/>
            <a:ext cx="43203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у Есенина нередко вызывает мысли о родной земле и уходящем времени. Пейзаж становится не просто картиной природы, а знаком личной памяти и привязанности.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667725" y="3243875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доме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4716950" y="3743375"/>
            <a:ext cx="42528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есенинской осени заметна светлая тоска, но она не мрачная. Поэт передаёт чувство прощания с тёплым сезоном так, что оно сочетается с любовью к жизни.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5216100" y="3243876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Лирическая грусть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960" y="1340425"/>
            <a:ext cx="6572080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 в осенней лирике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Литературоведческое обобщение по стихотворениям об осени из школьной программы.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языковые средства помогают сделать осенний пейзаж живым, точным и эмоционально выразительным.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образ строится не на одном описании природы, а на сочетании приёмов, которые передают цвет, звук, движение и настроение.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как символ времени и человеческой жизни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 литературе часто связана со зрелостью человека: это пора, когда уже видно, что прожито, что понято и чему пришло время подводить итог без лишних слов.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осени помогает говорить о памяти и переменах. Листья, холод и короткий день напоминают, что всё меняется, а каждое мгновение становится особенно ценным и заметным.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осень звучит не только как описание природы, но и как размышление о жизни. В ней соединяются спокойствие, мудрость и тихое ощущение завершения.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осени в литературе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русских писателей и поэтов XIX–XX веков, рассмотренным в презентации.
</a:t>
            </a:r>
            <a:endParaRPr lang="en-US" sz="739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осенний пейзаж может звучать по-разному в зависимости от автора, жанра и состояния героя.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осень соединяет противоположные чувства: красоту и печаль, покой и размышление, прощание и надежду.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осени в поэзии и прозе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осенний образ переходит от наблюдения природы к художественному смыслу в разных родах литературы.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образы в школьной программе 9 класса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175725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9 классе осенние мотивы помогают сравнивать поэзию Пушкина, Тютчева, Фета, Есенина и Бунина. На их примерах видно, как по-разному звучит одно и то же время года.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46700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учатся замечать, что в стихах важны не только события, но и оттенки настроения. Осень помогает понять, как работает пейзажная лирика и зачем автору художественная деталь.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75725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анализе произведений полезно обращать внимание на цвет, звук, движение и температуру. Именно эти признаки делают описание осени точным и выразительным для читателя.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46700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тексты показывают связь природы с темами времени, человека и поэтического слова. Поэтому они особенно удобны для вдумчивого школьного разбора.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осень так часто вдохновляла писателей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даёт писателям богатый набор образов: жёлтые листья, дождь, туман, короткий день и тихие вечера. Эти детали легко превращаются в точные и запоминающиеся картины.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особенно подходит для размышлений о жизни, потому что в нём заметны перемены и непостоянство. Поэтому осенний пейзаж часто соединяет красоту, грусть и спокойную мудрость.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заметить при анализе осеннего текста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38150" y="1694700"/>
            <a:ext cx="4014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определить тему и настроение: осень может быть светлой, грустной, тревожной или спокойной. От этого зависит, какое впечатление оставляет произведение в целом.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4875" y="3376500"/>
            <a:ext cx="8357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стоит найти повторяющиеся мотивы: прощание, тишину, память, перемену и красоту уходящего. Они помогают понять, какой смысл автор вкладывает в осень.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703950" y="1693225"/>
            <a:ext cx="393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важно рассмотреть художественные детали и слова, которые обозначают цвет, звук, температуру и движение. Именно они показывают, как автор строит осенний образ.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 литературе показывает не только природу, но и внутренний мир человека. Через неё писатели говорят о времени, памяти, красоте, прощании и вдохновении, делая образ особенно глубоким и живым.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 литературе: главный вывод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2026-05-19T07:43:00Z</dcterms:created>
  <dcterms:modified xsi:type="dcterms:W3CDTF">2026-05-19T07:43:00Z</dcterms:modified>
</cp:coreProperties>
</file>