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приложений: основные правила для 6 класса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приложение выделяется запятыми и тире.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находить приложение — поясняющее название предмета — и правильно ставить знаки препинания в предложении. Особенно важно различать обычное название и дополнительное уточнение.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«Обособление приложений»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значение имеет приложение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называет предмет по‑другому и помогает понять, кто или что имеется в виду: брат-спортсмен, город-герой, собака-поводырь.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можно задать вопросы «кто такой?» или «что это такое?». Именно поэтому приложение часто раскрывает значение слова точнее, чем обычное определение.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указывать на профессию, возраст, родство, национальность или роль: девочка-пятиклассница, друг-шестиклассник, город Москва, река Волга.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определению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приложение похоже на определение, но не называет признак предмета. Оно даёт ему другое имя или краткое пояснение.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приложение помогает не путать его с другими членами предложения и правильно выбирать запятые или тире.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обособляется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случаи, в которых приложение выделяется знаками препинания.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позиция приложения определяют выбор знака: чаще всего это запятая, но при сильном выделении возможно тире.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теме «Обособление приложений»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после имени собственного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географического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можно дополнить коротким пояснением: Волга, крупнейшая река Европы. Здесь приложение не входит в имя, а расширяет его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к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имени собственного идёт уточнение, оно обычно отделяется запятой: Анна, отличница класса. Такое добавление делает сообщение точнее.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географического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можно дополнить коротким пояснением: Волга, крупнейшая река Европы. Здесь приложение не входит в имя, а расширяет его 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конструкцию так: имя собственное → запятая → пояснение. Эта схема помогает быстрее увидеть границы приложения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конструкции чаще всего встречаются в учебных заданиях.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сталкиваются с приложением после слова и при местоимении, поэтому именно эти случаи стоит проверять в первую очередь.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 приложений»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обособления приложений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при личных местоимениях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Он, она, они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личного местоимения приложение обычно выделяется запятыми: он, наш капитан; они, участники конкурса. Местоимение требует пояснения, поэтому границы оборота легко увидеть.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к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местоимение не называет предмет достаточно точно. Приложение добавляет нужную информацию и помогает понять, о ком именно идёт речь в предложении.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полезно читать предложение без приложения. Если смысл сохраняется, а пояснение можно убрать, значит оборот нужно выделить запятыми.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ошибкам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таких конструкциях ученики часто забывают одну из запятых. Поэтому местоимения стоит проверять особенно внимательно, даже в коротких 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со словом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не добавляет пояснения, а входит в привычное сочетание, запятые не нужны: врач Петров, озеро Байкал.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названия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географических названиях и устойчивых именах слово воспринимается как часть имени, а не как отдельное пояснение: город Казань.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отличать обычное название от дополнительной характеристики. Если слово нельзя убрать без потери названия, обособление обычно не требуется.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не обособляется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нужна ли запятая при приложении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определить границы приложения и выбрать знак препинания.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различие: причина или пояснение требуют обособления, а значение «в качестве» — нет.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значения союза «как» определяют, нужна ли запятая.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при приложении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ставят, когда приложение звучит как неожиданное или особенно важное пояснение. Оно делает паузу заметной и помогает выделить второе название предмета в предложении.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выделение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фразах тире подчёркивает главный смысл и усиливает интонацию. Так автор как будто специально останавливается на приложении, чтобы читатель сразу его заметил.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школьный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«Моя мечта — космос» или «Он — настоящий защитник команды» тире не только разделяет части, но и придаёт высказыванию выразительность и завершённость.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86114"/>
            <a:ext cx="3832800" cy="24067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русского языка для 6 класса, на основе учебных примеров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смысл и позиция приложения влияют на выбор знака препинания.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смысл связи между словами, а уже потом выбирать знак: запятую, тире или отсутствие знака.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или тире: сравнение правил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 названиях и географических именах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к названию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имени собственному добавляют самостоятельное уточнение, нужны запятые. Например: Москва, древняя столица России; Волга, главная река Поволжья.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с названием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Шестикласснику важно понять, где перед ним единое имя предмета, а где отдельное пояснение. От этого зависит, ставить ли знаки препинания вообще.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 второго слова название сохраняется, но теряет уточнение, перед вами приложение. Если же сочетание стало привычным именем, знаки обычно не нужны.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входит в устойчивое собственное название, приложение обычно не отделяется знаками. Так пишут: город Казань, озеро Байкал, журнал «Юный техник».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выделить приложение после местоимения: «Мы ученики отправились в музей». Здесь нужна запятая, потому что слово ученики поясняет местоимение мы.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знак в названии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ставят запятую там, где приложение входит в устойчивое имя: «город, Казань». В таком случае знак не нужен, потому что это единое название.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приложение принимают за часть сказуемого. Чтобы не ошибиться, надо проверить, называет ли слово тот же предмет иначе или сообщает о нём действие.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трудно отличить обычное пояснение от сильного присоединения. Тогда школьники путают запятую и тире, хотя смысл подсказывает правильный вариант.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короткие, легко узнаваемые модели, связанные с именами, родством и уточнением.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приложения при собственных именах и пояснительные конструкции: именно они чаще всего требуют внимательной пунктуации.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учебным примерам для 6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приложения чаще встречаются в школьных примерах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приложение отличается от определения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 —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предмета: цвет, размер, качество или состояние. Оно отвечает на вопрос «какой?», «какая?», «какое?» и описывает предмет, а не переименовывает его.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 — второе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не просто описывает, а называет тот же предмет по-новому. В сочетании «мальчик-спортсмен» слово спортсмен даёт другое имя и дополняет смысл.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сообщает признак, это определение. Если оно отвечает на вопросы «кто такой?» или «что это такое?» и поясняет предмет, перед нами приложение.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«высокий мальчик» есть признак, а в паре «мальчик-спортсмен» — поясняющее название. Такое сравнение помогает быстрее находить приложение в предложении и ставить знаки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 приложением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 примере: «Дедушка, известный мастер, починил часы»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как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приложение помогает назвать предмет ярче и точнее. Фраза «Русь, страна лесов» сразу создаёт образ широты и простора. Второе название не просто уточняет, а усиливает настроение и делает картину более запоминающейся.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 — юный мечтатель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добавить к имени героя короткое приложение, чтобы читатель быстрее понял его характер. В сочетании «Пётр, юный мечтатель» появляется не сухое описание, а живой образ человека, о котором хочется узнать больше.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 — время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часто делает текст более образным, особенно в описаниях природы. Когда автор пишет «весна, время обновления», он не только называет явление, но и передаёт его значение, настроение и связь с изменениями в жизни.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 художественной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272" y="1734625"/>
            <a:ext cx="3549905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пунктуации при приложениях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вспомнить, какой знак ставится в разных случаях и почему.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при выборе знака — смысл связи между словами: пояснение, присоединение или устойчивое название.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пунктуации русского языка для 6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по-новому назвать предмет и сделать речь точнее. Если помнить о месте слова, его смысле и устойчивых названиях, выбрать между запятой, тире и отсутствием знака будет намного проще.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приложениях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2026-05-28T06:25:34Z</dcterms:created>
  <dcterms:modified xsi:type="dcterms:W3CDTF">2026-05-28T06:25:34Z</dcterms:modified>
</cp:coreProperties>
</file>