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добавочное действие в русском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точно и с запятыми.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деепричастие в 7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глагол, наречие, причастие и пунктуацию. Деепричастие помогает делать речь короче и точнее, а также учит замечать, как одно действие связано с другим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 и уточняет его. Оно показывает, что делает предмет или человек одновременно с главным действием или после него.
</a:t>
            </a:r>
            <a:endParaRPr lang="en-US" sz="1209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связано со сказуемым и не употребляется само по себе. Оно объясняет, как, когда или при каких обстоятельствах совершается основное действие.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встречаются формы читая, улыбнувшись, вернувшись, оглядываясь. Все они помогают сделать предложение более выразительным и показать движение мысли без лишних слов.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деепричастию можно понять, когда происходит дополнительное действие: вместе с основным или раньше него. Поэтому оно помогает точнее передавать последовательность событий в речи.
</a:t>
            </a:r>
            <a:endParaRPr lang="en-US" sz="1261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деепричастий и их значения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различаются по виду и по смысловой связи с основным действием.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помогает определить, совпадает ли действие по времени с основным или предшествует ему.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«Деепричастие»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деепричастия с глаголом и наречием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сохраняет признаки глагола: вид, возвратность и способность иметь зависимые слова. Поэтому оно показывает не только действие, но и его отношение к другому действию.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наречие, деепричастие не изменяется по родам, числам и падежам. Эта особенность помогает быстро узнать форму, но не отменяет её связи с глаголом.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наречие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глагол называет основное действие, а деепричастие — дополнительное. Вместе они делают высказывание точным и позволяют выразить два действия одной фразой.
</a:t>
            </a:r>
            <a:endParaRPr lang="en-US" sz="1117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дополнительное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деепричастие в 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деепричастие от других форм и проверить его связь со сказуемым.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включает деепричастие и зависимые слова. Он образует цельную часть предложения и помогает подробно показать обстоятельства действия, не перегружая фразу лишними повторениями.
</a:t>
            </a:r>
            <a:endParaRPr lang="en-US" sz="1272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оборот выделяется запятыми, потому что поясняет сказуемое. Это правило особенно важно в письменной речи, где знак препинания помогает правильно понять смысл предложения.
</a:t>
            </a:r>
            <a:endParaRPr lang="en-US" sz="1294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делает текст более выразительным и точным. С его помощью можно кратко передать движение, последовательность событий и способ действия, сохранив ясность высказывания.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и последовательность действий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«Деепричастие»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оба значения часто встречаются в одном тексте, поэтому важно читать предложение целиком и учитывать смысл контекста.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деепричастие отвечает на вопрос что делая? , действие обычно идёт вместе с основным; если что сделав? — предшествует ему.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и несовершенный вид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26543" y="3158300"/>
            <a:ext cx="3908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типа прочитав, заметив, вернувшись показывают уже завершённое действие. Такое деепричастие обычно указывает, что дополнительное действие произошло раньше основного.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543" y="2645313"/>
            <a:ext cx="39087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1825" y="3627737"/>
            <a:ext cx="3908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типа читая, слушая, играя обозначают действие, которое происходит одновременно с основным. Они помогают показать процесс, а не его завершение.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1825" y="3114750"/>
            <a:ext cx="39087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деепричастий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«Образование деепричастий»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модели помогают быстро узнавать форму и правильно выбирать суффикс.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подсказывает вид глагола и помогает не путать деепричастие с другими формами.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сценки с возвратными деепричастиями
</a:t>
            </a:r>
            <a:endParaRPr lang="en-US" sz="2675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возвращается с тренировки, неся спортивную сумку и улыбаясь прохожим. Возвратное деепричастие показывает, что действие связано с тем же человеком, который потом продолжает идти домой.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идёт по двору, не оглядываясь назад и уверенно держась выбранного пути. Такая фраза легко превращается в яркую иллюстрацию: движение, сосредоточенность и действие, обращённое к самому себе.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оглядываясь назад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умывается у раковины, торопливо собирая рюкзак и поглядывая на часы. В этом коротком эпизоде действие направлено на самого героя: он сам совершает его, готовясь к выходу из дома.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суффикс деепричастия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вида глагола зависит, какой суффикс возможен. У несовершенного вида обычно встречаются формы на -а, -я, а у совершенного — на -в, -вши, -ши.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вид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написанием полезно выделить основу глагола и проверить, какая форма звучит естественно. Ошибка часто появляется, когда суффикс выбирают по памяти, а не по строению слова.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основу слова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построив или увидев могут показаться похожими на причастия, но они обозначают добавочное действие. У деепричастия нет окончаний по родам, числам и падежам.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с причастием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направлено на самого исполнителя, к форме добавляются -сь или -ся: улыбаясь, умываясь, вернувшись. Эти окончания не меняют смысл, а показывают возвратность действия.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возвратную форму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деепричастий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 материалам школьных упражнений; точная статистическая выборка не использовалась.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коротких предложениях ошибка часто заметна сразу: достаточно проверить, кто выполняет основное и добавочное действие.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нарушается связь между сказуемым и деепричастием; остальные ошибки обычно связаны с пунктуацией и формой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условие правильного употребления: если действия относятся к разным лицам, предложение нужно перестроить. Так норма помогает избежать нелепых и двусмысленных фраз.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 исполнитель должен объединять сказуемое и деепричастие.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предложение шаг за шагом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правиле: деепричастие должно быть связано с тем же исполнителем действия, что и сказуемое.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деепричастия звучат особенно выразительно
</a:t>
            </a:r>
            <a:endParaRPr lang="en-US" sz="26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или повести деепричастный оборот помогает показать движение героя, его взгляд и настроение почти в одном кадре. Читатель сразу видит, что происходит сначала, а что — одновременно с главным действием.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в художественном тексте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деепричастие делает фразу короче, но не беднее. Вместо двух отдельных предложений можно сказать: «Подойдя к окну, он увидел снег», и описание станет собранным, живым и более наглядным.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 точная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Деепричастие, причастие и наречие: сравнение признаков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учебному курсу русского языка для 7 класса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 форме иногда сбивает с толку, поэтому полезно смотреть не только на окончание, но и на значение слова в 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сильнее связано с изменением, деепричастие — с добавочным действием, а наречие показывает лишь его признак или обстоятельство.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учебных примеров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увидеть значение формы и не перепутать её с другими частями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примерам видно, что деепричастие помогает передать время, способ и связь действий без лишних слов.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«Деепричастие»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перед упражнениями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перед вами именно деепричастие: оно обозначает добавочное действие и отвечает на вопросы что делая? или что сделав?.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форму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проверка — один ли это действующий предмет или человек. Если исполнители разные, предложение нужно исправить.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исполнителя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 и падежам. Если слово можно изменить, значит, перед вами другая часть речи.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неизменяемость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форме можно задать вопросы от других слов, перед вами деепричастный оборот. Такой оборот обычно выделяется запятыми.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зависимые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«Деепричастие» — коротко о главном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связать действия, сделать речь точнее и выразительнее. Если помнить его вопросы, вид и правило одного исполнителя, ошибки станут гораздо реже.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2026-05-28T16:31:50Z</dcterms:created>
  <dcterms:modified xsi:type="dcterms:W3CDTF">2026-05-28T16:31:50Z</dcterms:modified>
</cp:coreProperties>
</file>