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«Порги и Бесс»: первая американская национальная опера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Опера, где джаз, блюз и классика звучат как единое целое.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идея американской оперы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1920–1930-е годы американские композиторы искали собственный путь в крупной музыке. Гершвин обратился к истории из жизни Чарлстона, а премьера 1935 года сразу привлекла внимание публики.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Гершвин и его творческий путь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 — рождение в Нью-Йорке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вырос в музыкальной среде большого города и рано начал писать популярные песни и эстрадные мелодии, которые быстро стали известны широкой публике.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— путь к крупной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стремился соединить живую музыку своего времени с масштабом симфонического и оперного жанра, создавая произведения для большой сцены.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— работа над «Порги и Бесс»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оперы Гершвин изучал южные музыкальные традиции, духовные песнопения и особенности афроамериканского музыкального языка, чтобы придать музыке подлинное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Чарлстон и Катфиш-Роу — место действия оперы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тесный квартал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Катфиш-Роу показан как бедный, шумный и очень тесный рыбацкий квартал. Здесь все знают друг друга, спорят, помогают и вместе переживают трудности.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колорит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дома, лодки, вечерние улицы и близость моря создают яркий образ южного побережья. Эта среда делает сюжет убедительным и очень жизненным.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оперы и их роли в сюжете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помогают увидеть главные конфликты и чувства оперы.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ролям видно, что опера строится на столкновении добра и угрозы, надежды и страха, семейной поддержки и разрушительного влияния.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Джорджа Гершвина «Порги и Бесс»; персонажи и их функции в сюжете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оперы: от повседневной жизни к трагедии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показана обычная жизнь Катфиш-Роу: работа, разговоры, заботы о семье и чувство общины, которое держит людей вместе даже в бедности.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Бесс меняет привычный порядок. Ее прошлое связано с Крауном, и это приносит в квартал напряжение, страх и новые конфликты.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быстро становятся трагическими: возникает насилие, люди теряют покой, а община вынуждена справляться с последствиями чужих решений.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заметна история Порги и Бесс. Их чувство проверяется бедностью, зависимостью и опасностью, но не теряет надежды.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поступки героев меняют жизнь всего квартала.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«Порги и Бесс»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Гершвин объединил джазовые интонации, блюзовую выразительность и духовные песнопения, поэтому музыка звучит одновременно народно и очень сценично.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Вокальные партии часто напоминают живую речь. Это помогает героям звучать естественно, а их чувства — особенно близко и понятно слушателю.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свободе звучания опера остается большой классической формой: в ней есть арии, хоры, ансамбли и драматические кульминации.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музыкальные источники оперы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влияния слышны не только в мелодиях, но и в том, как развиваются сцены и характеры.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четырех источников делает оперу по-настоящему американской и при этом сохраняет ее связь с классической традицией.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Дж. Гершвина «Порги и Бесс»; обобщение музыкальных особенностей произведения
</a:t>
            </a:r>
            <a:endParaRPr lang="en-US" sz="7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«Summertime» — самая известная ария оперы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звучит как колыбельная и сразу создает мягкое, мечтательное настроение. Она помогает открыть оперу не с тревоги, а с тихой надежды.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песни — желание защитить ребенка и подарить ему более светлую жизнь. Поэтому «Summertime» звучит очень человечно и понятно даже детям.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пределами оперы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стала джазовым стандартом и зазвучала на концертах по всему миру. Ее исполняли многие знаменитые музыканты, сделав арии особую известность.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Порги: сила характера без внешнего героизма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Порги не похож на обычного героя-победителя: он беден, хромает и живет очень скромно, но умеет оставаться добрым, терпеливым и надежным для других.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верность Бесс и готовность защищать ее, несмотря на собственную уязвимость, делают Порги нравственным центром оперы и придают истории особую человечность.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музыкальные номера и их смысл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Джорджа Гершвина «Порги и Бесс», 1935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номера помогают услышать, как музыка передает чувства героев и настроение всей оперы.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номер раскрывает отдельное чувство, а вместе они показывают путь героев от спокойствия к выбору и надежде.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1935 года и первые отклики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оперы состоялась 10 октября 1935 года в Бостоне, а затем постановку показали на Бродвее, где она сразу привлекла большое внимание публики.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оказались разными: одни слушатели увидели в произведении новую крупную американскую оперу, другие спорили о жанре, драматизме и изображении жизни афроамериканской общины.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интерес к опере только усилился: ее стали рассматривать как важный шаг в развитии американского музыкального театра и национальной сцены.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 вокруг оперы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главных споров стало то, как показана жизнь афроамериканской общины: часть критиков считала этот образ слишком мрачным и упрощенным.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постановках многие роли исполняли нечернокожие артисты, и это вызывало новые вопросы о точности и уважении к изображаемой культуре.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оперу высоко ценили за серьезный сюжет, выразительную музыку и смелую попытку соединить народные традиции с большой сценой.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произведение изучают и как выдающееся художественное явление, и как исторический текст, который нужно понимать в контексте своей эпохи.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росла известность «Порги и Бесс»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постановки и записи помогали опере звучать для каждого нового поколения слушателей.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произведению не исчезал, а постепенно укреплялся, превращая его в устойчивую классику американской сцены.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постановок и восприятия оперы «Порги и Бесс»; ключевые этапы: 1935, 1950–1960-е, 1976, 1980–2000-е, XXI век
</a:t>
            </a:r>
            <a:endParaRPr lang="en-US" sz="5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Сценография и атмосфера южного побережья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сцены обычно показывает жаркий Чарлстон, тесные дворы, деревянные дома и лодки у берега. Такие детали делают Катфиш-Роу живым и узнаваемым пространством.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красивой природой и трудной повседневной жизнью усиливает драму. Зритель не только видит бедность героев, но и чувствует энергию их общины.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«Порги и Бесс» называют национальной американской оперой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сочетания американских жанров, сюжета и языка в одном произведении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оперы на музыку и театр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версии песен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из оперы зазвучали в джазе и эстраде, а исполнители вроде Эллы Фицджеральд и Луи Армстронга помогли им выйти за пределы сцены.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для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показало, что классическая опера может говорить на понятном языке и при этом сохранять крупный драматический масштаб.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«Порги и Бесс» часто изучают как образец соединения академической формы с народной и популярной музыкой в одном произведении.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Гершвина многие композиторы смелее обращались к национальным традициям, создавая музыку, связанную со своей культурой и историей.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об опере «Порги и Бесс»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помогает быстро запомнить самые важные сведения об этом произведении.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крупное американское произведение, которое объединило узнаваемые песни, драматический сюжет и национальные музыкальные традиции.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Джорджа Гершвина «Порги и Бесс», 1935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«Порги и Бесс» важна и сегодня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Гершвина остается живой классикой: она объединила разные американские традиции, подарила миру запоминающиеся мелодии и до сих пор вызывает интерес, обсуждение и новые постановки.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2026-05-25T00:43:44Z</dcterms:created>
  <dcterms:modified xsi:type="dcterms:W3CDTF">2026-05-25T00:43:44Z</dcterms:modified>
</cp:coreProperties>
</file>