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играем: игра в книгах и на уроке литературного чтения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Игра, слово и книга учат читать с радостью и интересом.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игра помогает читать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 классе игра помогает внимательнее слушать текст, запоминать слова, узнавать героев и не бояться ошибки. Через игру чтение становится понятным, живым и по-настоящему увлекательным.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925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850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4550" y="13878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36506" y="1387800"/>
            <a:ext cx="301388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в литературе: четыре важные стороны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звучат по-новому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игра начинается со звуков, ритма и рифмы. Знакомые слова неожиданно повторяются, перекликаются и начинают звучать особенно ярко и запоминающе.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музыка речи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Стихи, потешки и песенки помогают услышать мелодию языка. Короткие строки легко читать вслух, потому что они складываются в весёлый и чёткий ритм.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прячется в 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и игровые диалоги заставляют думать, сравнивать и искать точное слово. Ребёнок читает не только глазами, но и внимательно замечает каждую деталь.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становится запоминающимся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Короткие, звонкие произведения быстро остаются в памяти. Их удобно учить наизусть, читать по ролям и возвращаться к ним снова без скуки.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выбор водящего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Считалка помогает быстро и справедливо выбрать того, кто начинает игру. Её удобно произносить вслух, потому что слова идут чётко и по порядку.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который сразу запоминается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считалке часто слышны повторы и необычные сочетания звуков. Поэтому она легко цепляет слух и напоминает маленькую песенку для игры.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Считалка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не называет предмет прямо, а показывает его признаки. Ребёнок читает описание, сравнивает детали и догадывается, что речь идёт о солнце, которое греет, светит и поднимается над землёй.
</a:t>
            </a:r>
            <a:endParaRPr lang="en-US" sz="986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которое нужно узнать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 классе загадки часто связаны с знакомыми вещами. В них можно встретить книгу, снег, кота или птицу, а разгадка прячется в одном точном признаке, который важно заметить.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снег и кот: ответы в подробностях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о зиме, весне, лете и осени учат сравнивать. Ребёнок замечает, как меняется природа, и учится подбирать слова, которые подходят именно к этому времени года.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 как маленькая игра наблюдателя
</a:t>
            </a:r>
            <a:endParaRPr lang="en-US" sz="119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загадка превращает чтение в поиск
</a:t>
            </a:r>
            <a:endParaRPr lang="en-US" sz="315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60747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слышен ритм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замечает, что строки звучат ровно и бодро. Это помогает настроиться на чтение и не потеряться в тексте.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71662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текст читается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удобно читать хором, по строчкам или по ролям. Так легче запомнить текст и почувствовать его настроение.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3982575" y="349562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рифма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откликаются друг другу в конце строк. Рифма делает стихотворение звонким, смешным или ласковым, а чтение — более выразительным.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стихотворение вовлекает в игру
</a:t>
            </a:r>
            <a:endParaRPr lang="en-US" sz="19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как большая игра воображения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обычный мир вдруг меняется: животные разговаривают, предметы оживают, а простое событие становится удивительным. Читатель следит за чудесами и легко входит в сюжет.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помогает угадывать, что будет дальше. Повторы, знакомые формулы и короткие фразы поддерживают внимание и делают чтение похожим на увлекательное путешествие.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первоклассника сказка — это игра с воображением, где можно представить героя, запомнить его поступки и заметить, как добро, смелость и хитрость проявляются в действии.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играет в книгах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книгах играют не только дети, но и животные, сказочные герои и даже предметы. Они прячутся, соревнуются, разгадывают загадки и придумывают необычные дела.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таким действиям легко понять характер персонажа. Один герой смелый и быстрый, другой — внимательный и осторожный, а третий любит шутить и удивлять.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0869" y="1844204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6819" y="1844204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26025" y="1844204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85231" y="1844204"/>
            <a:ext cx="301388" cy="267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задания на уроке литературного чтения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4287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находит верный вариант по содержанию текста. Такое задание учит внимательно читать и замечать, что именно произошло с героями.
</a:t>
            </a:r>
            <a:endParaRPr lang="en-US" sz="1300" dirty="0"/>
          </a:p>
        </p:txBody>
      </p:sp>
      <p:sp>
        <p:nvSpPr>
          <p:cNvPr id="16" name="Text 2"/>
          <p:cNvSpPr txBox="1"/>
          <p:nvPr/>
        </p:nvSpPr>
        <p:spPr>
          <a:xfrm>
            <a:off x="26047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событий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Картинки, карточки или слова помогают восстановить последовательность. Так становится понятно, что было сначала, что потом и чем закончилась история.
</a:t>
            </a:r>
            <a:endParaRPr lang="en-US" sz="1300" dirty="0"/>
          </a:p>
        </p:txBody>
      </p:sp>
      <p:sp>
        <p:nvSpPr>
          <p:cNvPr id="17" name="Text 3"/>
          <p:cNvSpPr txBox="1"/>
          <p:nvPr/>
        </p:nvSpPr>
        <p:spPr>
          <a:xfrm>
            <a:off x="47806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 ролям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 превращается в маленькую сценку. У каждого героя появляется свой голос, а класс читает дружно и без лишнего напряжения.
</a:t>
            </a:r>
            <a:endParaRPr lang="en-US" sz="1300" dirty="0"/>
          </a:p>
        </p:txBody>
      </p:sp>
      <p:sp>
        <p:nvSpPr>
          <p:cNvPr id="18" name="Text 4"/>
          <p:cNvSpPr txBox="1"/>
          <p:nvPr/>
        </p:nvSpPr>
        <p:spPr>
          <a:xfrm>
            <a:off x="69566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рифмы и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упражнения с рифмами, буквами и загадками делают урок живым. Они помогают запоминать текст быстрее и держать внимание до конца.
</a:t>
            </a:r>
            <a:endParaRPr lang="en-US" sz="1300" dirty="0"/>
          </a:p>
        </p:txBody>
      </p:sp>
      <p:sp>
        <p:nvSpPr>
          <p:cNvPr id="19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игра с текстом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на уроке литературного чтения в 1 классе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0675" y="344200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и выразительное чтение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49975" y="1893475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Когда мы читаем игровой текст, можно менять голос: говорить тихо, громко, удивлённо или весело. Так сразу слышно настроение героя и становится понятнее, кто сейчас говорит.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49975" y="3744950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Короткие диалоги и повторяющиеся реплики особенно удобны для 1 класса. Их легко читать по очереди, а выразительная интонация делает текст живым и немного похожим на сценку.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Устное народное творчество и игра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Потешки и прибаутки звучат как весёлый разговор. В них много ритма, ласковых слов и доброй шутки, поэтому их приятно повторять вслух.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Небылицы удивляют смешными несоответствиями. Ребёнок слушает их с улыбкой и быстро замечает, что в тексте нарочно всё поставлено с ног на голову.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Приговорки и считалки помогают включиться в игру с самого начала. Они короткие, звучные и легко запоминаются, будто сами просятся на язык.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Такие жанры хорошо читаются хором. Они напоминают песенку или маленький разговор и помогают почувствовать, как живо и гибко звучит русская речь.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2138" y="293900"/>
            <a:ext cx="3490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игре и книге рождается дружба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1538" y="1317588"/>
            <a:ext cx="27183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договариваемся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игрой и чтением вместе важно назвать правила. Каждый знает свой ход, слушает других и не торопится перебивать.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817288" y="3755537"/>
            <a:ext cx="27183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внимательно следим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игры и обсуждения текста дети замечают, кто помог, кто промолчал, кто пошёл навстречу. Так легче понять поступки героев и одноклассников.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732188" y="1229638"/>
            <a:ext cx="27183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учимся мириться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ошибся или не согласился, помогают спокойный разговор и добрые слова. В книге и в классе это делает общение честным и тёплым.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всё время что-то ищет, прыгает по комнате и попадает в забавные переделки. Короткие реплики и яркие картинки помогают следить за каждым его шагом и легко пересказывать сюжет.
</a:t>
            </a:r>
            <a:endParaRPr lang="en-US" sz="816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история про кота-непоседу
</a:t>
            </a:r>
            <a:endParaRPr lang="en-US" sz="1009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идёт через лес, встречает разных помощников и несколько раз повторяет почти одни и те же слова. Из-за этого история звучит как песенка, а ребёнку проще ждать следующий поворот.
</a:t>
            </a:r>
            <a:endParaRPr lang="en-US" sz="755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где повтор помогает запомнить путь
</a:t>
            </a:r>
            <a:endParaRPr lang="en-US" sz="838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книгах есть снег, дождь, солнце, птицы и жёлтые листья. Небольшие строфы и рисунки делают чтение спокойным и понятным, а знакомые образы сразу вызывают улыбку.
</a:t>
            </a:r>
            <a:endParaRPr lang="en-US" sz="837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 временах года и знакомых чудесах
</a:t>
            </a:r>
            <a:endParaRPr lang="en-US" sz="857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которые легко полюбить в 1 классе
</a:t>
            </a:r>
            <a:endParaRPr lang="en-US" sz="314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со словами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Рифма делает текст звонким и легко запоминающимся. Когда окончания слов совпадают, строка звучит как маленькая песенка, и читать её хочется ещё раз.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Звукоподражания передают шорох, стук, плеск и звон. Благодаря им слова будто двигаются и оживают, а ребёнок слышит картинку почти как настоящий звук.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Повторы и необычные сочетания слов создают весёлый ритм. Они помогают почувствовать, что язык умеет шутить, играть и удивлять не хуже хорошего друга.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9963" y="1394430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2887" y="139443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31587" y="1394430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 ролям как маленький спектакль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1322663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Слышно каждого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персонажа свой голос и своё настроение. Ребёнок учится передавать слова так, чтобы сразу было понятно, кто говорит и что чувствует.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3555587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превращается в сценку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диалог становится маленьким спектаклем. Дети читают вместе, следят за репликами и без труда понимают, где шутка, удивление или спор.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874288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читает как команда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роли распределены, читать легче и интереснее. Первоклассник не остаётся один, а чувствует поддержку класса и увереннее произносит свои слова.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игра помогает понимать смысл текста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Игра подсказывает, на что смотреть в тексте: повтор, вопрос, шутка или загадка сразу цепляют внимание. Смысл запоминается быстрее, потому что чтение становится поиском интересного.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Через игру легче заметить поступки героя и их причины. Ребёнок видит, чего он боится, чему радуется и как у истории появляются начало, событие и конец.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уважительного чтения и игры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Книгу держат аккуратно: не мнут страницы, не рисуют на них и не рвут листы. Так она дольше остаётся красивой и удобной для чтения.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 время ответа нужно слушать до конца и не перебивать. Тогда каждому легче высказать мысль, а в классе сохраняются спокойствие и порядок.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Ошибку товарища не высмеивают. Лучше помочь добрым словом, потому что на уроке важны поддержка и желание учиться вместе.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Честная игра похожа на уважительное чтение: у всех есть право на ход, на внимание и на интерес. Тогда занятие становится радостным для каждого.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ребёнку игра в литературном чтении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Игра помогает быстрее запоминать слова, рифмы и порядок событий. Память работает лучше, потому что текст связан с действием, вопросом или смешной находкой.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Ребёнок учится отвечать полным предложением и точнее выражать мысль. Он слышит речь героев, замечает интонацию и сам говорит увереннее.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Чтение перестаёт казаться скучным заданием. Оно превращается в интересное открытие, где можно думать, угадывать, смеяться и каждый раз находить что-то новое.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Читаем, играем, растём вместе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1 классе рядом оказываются игра и чтение, урок становится живым и понятным. Считалки, загадки, стихи и сказки помогают ребёнку читать с радостью, думать смелее и дружить добрее.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2026-05-24T00:25:32Z</dcterms:created>
  <dcterms:modified xsi:type="dcterms:W3CDTF">2026-05-24T00:25:32Z</dcterms:modified>
</cp:coreProperties>
</file>