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8375" y="177425"/>
            <a:ext cx="5731500" cy="222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17. Шкалы вокруг нас
</a:t>
            </a:r>
            <a:endParaRPr lang="en-US" sz="3400" dirty="0"/>
          </a:p>
        </p:txBody>
      </p:sp>
      <p:sp>
        <p:nvSpPr>
          <p:cNvPr id="4" name="Text 1"/>
          <p:cNvSpPr txBox="1"/>
          <p:nvPr/>
        </p:nvSpPr>
        <p:spPr>
          <a:xfrm>
            <a:off x="1753225" y="3753600"/>
            <a:ext cx="7206300" cy="11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помогают измерять мир точно и понятно, шаг за шагом.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9E9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257078"/>
            <a:ext cx="4567800" cy="36934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45250" y="1256725"/>
            <a:ext cx="3924300" cy="33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есть на линейке, термометре, часах и весах. Они помогают узнать длину, время, температуру и массу без догадок и лишних хлопот.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рядом с нами каждый день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85800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шкала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— это линия или круг с отметками и числами. Они расположены по порядку, а расстояния между ними одинаковые.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следующее деление показывает один и тот же шаг. Поэтому по шкале можно сравнивать значения и не путаться в числах.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одной шкале числа идут по одному, на другой — с пропусками. Главное правило одно: деления должны быть равными.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040196"/>
            <a:ext cx="8795400" cy="199270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— самая знакомая шкала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измеряет 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 помогает измерять длину предметов: карандаша, тетради, закладки или полоски бумаги. Это очень удобный помощник на уроках и дома.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4692775" y="3236450"/>
            <a:ext cx="4222500" cy="140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линейке есть ноль, сантиметры и маленькие деления между ними. Эти маленькие деления показывают миллиметры и помогают измерять точнее.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77175" y="1791300"/>
            <a:ext cx="32553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откуда начинается измерение на шкале.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урока «Шкалы вокруг нас»
</a:t>
            </a:r>
            <a:endParaRPr lang="en-US" sz="4800" dirty="0"/>
          </a:p>
        </p:txBody>
      </p:sp>
      <p:sp>
        <p:nvSpPr>
          <p:cNvPr id="5" name="Text 1"/>
          <p:cNvSpPr txBox="1"/>
          <p:nvPr/>
        </p:nvSpPr>
        <p:spPr>
          <a:xfrm>
            <a:off x="601725" y="1791425"/>
            <a:ext cx="2808900" cy="15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не с нуля, результат может получиться неверным. Ноль помогает измерять точно и не терять ни одного деления.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Деления и шаг шкалы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7002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деление — это промежуток между соседними отметками. По нему удобно считать, сколько единиц проходит на шкале.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180775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шкалы показывает, чему равно одно деление. Если шаг равен 1, числа идут подряд и без пропусков.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12200" y="2175250"/>
            <a:ext cx="2784000" cy="22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шаг равен 2, на шкале будут 0, 2, 4, 6, 8. Чем больше шаг, тем крупнее переходы между числами.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число на шкале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131075" y="109587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Найти ноль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31075" y="2834725"/>
            <a:ext cx="18864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смотрят, где начинается шкала. Ноль помогает понять, откуда вести счёт и в какую сторону двигаться дальше.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2323676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Найти подписанные числа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2323676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смотрят, какие числа уже написаны рядом. Это помогает быстрее сориентироваться и не считать всё с самого начала.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16250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Посчитать деления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516250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нужного числа нет, считают маленькие деления между ближайшими отметками. Так находят значение без лишних ошибок.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6708851" y="109587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Сопоставить с шагом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6708851" y="2834725"/>
            <a:ext cx="1953900" cy="13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отметка стоит между числами, значение определяют по шагу шкалы. Потом ответ ещё раз проверяют по соседним отметкам.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и температура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Термометр показывает, насколько тепло или холодно вокруг. На его шкале есть значения выше нуля и ниже нуля, поэтому он подходит и для тёплого дня, и для морозного утра.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температура выше нуля, говорят о тепле. Если ниже нуля — о холоде. Так, зимой на улице может быть −5 °C, а в классе — +22 °C.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4675" y="1275937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31899" y="1275937"/>
            <a:ext cx="200925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4675" y="3203566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 циферблат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251675" y="1779186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 12 больших чисел. Они помогают понять, который сейчас час, и не пропустить начало урока или прогулки.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781700" y="1227487"/>
            <a:ext cx="35121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649962" y="1779111"/>
            <a:ext cx="4042200" cy="72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деления показывают минуты. По ним можно узнать, сколько времени прошло, пока тянулся интересный разговор или решалась задача.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5437" y="1227487"/>
            <a:ext cx="332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Минуты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251675" y="3709511"/>
            <a:ext cx="85407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Минутная стрелка за час делает полный круг, а часовая движется медленнее. Благодаря этому часы показывают время очень удобно и наглядно.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781700" y="3157875"/>
            <a:ext cx="8010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 движения стрелки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длины в разных единицах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174300" y="1139550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предметы удобно измерять в миллиметрах и сантиметрах. Так легче точно узнать длину карандаша, ластика или закладки.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174300" y="202034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предмет побольше, но всё ещё не очень длинный, подойдут дециметры. Они помогают быстрее записать результат и не запутаться.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174300" y="2916518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комнаты, стола или дорожки удобнее измерять в метрах. Эта единица подходит для больших расстояний дома и на улице.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74300" y="3838277"/>
            <a:ext cx="6442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измерением важно выбрать подходящую единицу. Тогда ответ будет и точным, и удобным для записи.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Измеряем по шкале шаг за шагом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Пошаговый алгоритм чтения любой шкалы: от нуля до проверки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при чтении шкалы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175725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начать измерение не от нуля. Тогда результат сразу «убегает» в сторону, и длина, время или масса получаются неверными.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646700" y="17623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перепутать большие и маленькие деления. Если не заметить, где отмечены целые числа, легко сбиться при счёте и ошибиться на несколько шагов.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175725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Третья ошибка — записать число без единицы измерения. Без сантиметров, минут или градусов ответ выглядит неполным, а иногда и совсем непонятным.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646700" y="334987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Четвёртая ошибка — не проверить себя ещё раз. Короткий повторный взгляд на шкалу помогает заметить промах и исправить его до того, как работа будет сдана.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447610"/>
            <a:ext cx="3598200" cy="293407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4300" y="302325"/>
            <a:ext cx="88080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на весах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4055625" y="18704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Весы показывают массу предмета с помощью шкалы, где каждое деление помогает понять, что тяжелее, а что легче. По ним удобно сравнивать яблоко и книгу, пенал и рюкзак.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055625" y="3327925"/>
            <a:ext cx="43716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Читать шкалу весов нужно так же внимательно, как линейку. Если значение больше, предмет имеет большую массу. Поэтому числа на приборе всегда смотрят точно и без спешки.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шаг шкалы меняется на разных приборах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64850" y="1426950"/>
            <a:ext cx="38826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некоторых шкалах каждое соседнее деление означает одну единицу. Такие шкалы удобны для простого счёта и первых измерений.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220475" y="2612530"/>
            <a:ext cx="45768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 или 5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других приборах деления идут через две или пять единиц. Перед чтением значения важно заметить, как часто повторяются числа.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712750" y="3831000"/>
            <a:ext cx="5209500" cy="9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10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крупные числа стоят далеко друг от друга, а между ними много маленьких отметок. Тогда особенно важно сначала узнать шаг, а потом считать аккуратно.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Сравниваем величины по шкале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338150" y="1694700"/>
            <a:ext cx="40146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помогает быстро увидеть, какой предмет длиннее или тяжелее. Достаточно посмотреть на положение отметок, и сравнение становится ясным без долгих догадок.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74875" y="3376500"/>
            <a:ext cx="8357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сравнивают два карандаша, две игрушки или два действия, шкала подсказывает ответ сразу. Она словно маленький помощник, который любит порядок и точность.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703950" y="1693225"/>
            <a:ext cx="39300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шкале легко узнать, что больше по времени или выше по температуре. Это особенно удобно, когда рядом есть два значения, а нужно выбрать большее или меньшее.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7225" y="1330683"/>
            <a:ext cx="3007500" cy="29546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на карте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830350" y="1514575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маленький отрезок показывает настоящее расстояние на местности. Поэтому даже короткая линия на бумаге может означать несколько километров, а иногда и больше. Это очень удобно для путешествий.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830275" y="3154300"/>
            <a:ext cx="5139300" cy="9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шкале на карте можно понять, далеко ли до школы, парка, реки или города. Если знать масштаб, легко представить путь и не потеряться в больших расстояниях.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519" y="1433100"/>
            <a:ext cx="8505262" cy="3400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302325"/>
            <a:ext cx="8508300" cy="4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значение между делениями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819650"/>
            <a:ext cx="8508300" cy="3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определения значения по соседним отметкам и шагу шкалы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0700" y="149325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9075" y="149325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0700" y="3292425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74300" y="302325"/>
            <a:ext cx="87954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в математических задачах
</a:t>
            </a:r>
            <a:endParaRPr lang="en-US" sz="2600" dirty="0"/>
          </a:p>
        </p:txBody>
      </p:sp>
      <p:sp>
        <p:nvSpPr>
          <p:cNvPr id="11" name="Text 1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168700" y="1944125"/>
            <a:ext cx="43203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задачах по геометрии шкала помогает измерять отрезки и сравнивать их. Нужно внимательно смотреть на начало, конец и единицу измерения, чтобы ответ получился точным.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667725" y="1444700"/>
            <a:ext cx="38283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Длина отрезка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4716950" y="1944192"/>
            <a:ext cx="42594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задаче речь идёт о часах или минутах, шкала подсказывает, сколько времени прошло. По ней удобно определить, когда действие началось и когда закончилось.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16100" y="1444800"/>
            <a:ext cx="37536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действия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168575" y="3743374"/>
            <a:ext cx="8800500" cy="6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термометра помогает читать число градусов и замечать, выше оно нуля или ниже. Это важно, когда в условии спрашивают о погоде, воде или температуре тела.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67725" y="3243875"/>
            <a:ext cx="8301900" cy="36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302325"/>
            <a:ext cx="87954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правила чтения шкал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74300" y="1363475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ищут ноль и смотрят, где начинается отсчёт. Если старт взять не оттуда, даже простое измерение сразу станет неверным.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74300" y="253110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обязательно проверяют шаг шкалы. Он может быть равен 1, 2, 5 или 10, и от него зависит, как считать деления и числа.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74300" y="3657750"/>
            <a:ext cx="71325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всегда читают значение внимательно и записывают его с нужной единицей. Тогда ответ получается аккуратным, понятным и готовым к проверке.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732475" y="4766850"/>
            <a:ext cx="3447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B7B7B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D3DFD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1550" y="2433750"/>
            <a:ext cx="4095900" cy="161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мы научились читать шкалы, находить ноль, считать деления и сравнивать величины. Теперь линейка, часы, термометр и другие помощники будут понятнее и дружелюбнее.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11550" y="464275"/>
            <a:ext cx="8240100" cy="7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Шкалы помогают видеть число в каждой отметке
</a:t>
            </a:r>
            <a:endParaRPr lang="en-US" sz="2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2026-05-24T11:45:03Z</dcterms:created>
  <dcterms:modified xsi:type="dcterms:W3CDTF">2026-05-24T11:45:03Z</dcterms:modified>
</cp:coreProperties>
</file>