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Блок. Поэма «Двенадцать»: революция, хаос и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переломе эпохи, где революция и совесть сталкиваются в зимнем Петрограде.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литература Серебряного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возникла сразу после Октябрьской революции и точно передала растерянность, надежды и страхи времени. Блок соединил символистскую поэтику с уличной речью, создав текст, который по-новому осмыслил современность.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основа поэмы и пространство действия
</a:t>
            </a:r>
            <a:endParaRPr lang="en-US" sz="2641" dirty="0"/>
          </a:p>
        </p:txBody>
      </p:sp>
      <p:sp>
        <p:nvSpPr>
          <p:cNvPr id="12" name="Text 2"/>
          <p:cNvSpPr txBox="1"/>
          <p:nvPr/>
        </p:nvSpPr>
        <p:spPr>
          <a:xfrm>
            <a:off x="395900" y="118565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Петроград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холодном, почти пустом городе, где темнота и метель превращают улицы в тревожное пространство исторической неопределенности и постоянной угрозы.
</a:t>
            </a:r>
            <a:endParaRPr lang="en-US" sz="901" dirty="0"/>
          </a:p>
        </p:txBody>
      </p:sp>
      <p:sp>
        <p:nvSpPr>
          <p:cNvPr id="13" name="Text 3"/>
          <p:cNvSpPr txBox="1"/>
          <p:nvPr/>
        </p:nvSpPr>
        <p:spPr>
          <a:xfrm>
            <a:off x="395900" y="4021150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Ванькой и Катей связывает революционный маршрут с личной драмой, где бытовой конфликт быстро переходит в трагедию и насилие.
</a:t>
            </a:r>
            <a:endParaRPr lang="en-US" sz="1035" dirty="0"/>
          </a:p>
        </p:txBody>
      </p:sp>
      <p:sp>
        <p:nvSpPr>
          <p:cNvPr id="14" name="Text 4"/>
          <p:cNvSpPr txBox="1"/>
          <p:nvPr/>
        </p:nvSpPr>
        <p:spPr>
          <a:xfrm>
            <a:off x="2526200" y="11855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 убийства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стремительно: неустойчивый порядок улицы приводит к гибели Кати, и этот эпизод становится нравственным узлом всей поэмы.
</a:t>
            </a:r>
            <a:endParaRPr lang="en-US" sz="1035" dirty="0"/>
          </a:p>
        </p:txBody>
      </p:sp>
      <p:sp>
        <p:nvSpPr>
          <p:cNvPr id="15" name="Text 5"/>
          <p:cNvSpPr txBox="1"/>
          <p:nvPr/>
        </p:nvSpPr>
        <p:spPr>
          <a:xfrm>
            <a:off x="395900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Шествие отряда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движение двенадцати красногвардейцев, их резкие реплики, беспорядочные споры и ощущение силы, которая действует грубо, но неотвратимо.
</a:t>
            </a:r>
            <a:endParaRPr lang="en-US" sz="1035" dirty="0"/>
          </a:p>
        </p:txBody>
      </p:sp>
      <p:sp>
        <p:nvSpPr>
          <p:cNvPr id="16" name="Text 6"/>
          <p:cNvSpPr txBox="1"/>
          <p:nvPr/>
        </p:nvSpPr>
        <p:spPr>
          <a:xfrm>
            <a:off x="2526196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у Блока — не просто место действия, а образ страны в момент слома, когда старые нормы разрушены, а новые еще не обрели ясных очертаний.
</a:t>
            </a:r>
            <a:endParaRPr lang="en-US" sz="10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метели и зимнего Петрограда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48876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как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стихия у Блока воспринимается как движение самой истории: она сметает ориентиры, скрывает следы и не позволяет человеку удержаться на привычной почве.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48876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Безличный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 размывает контуры домов, улиц и фигур, из-за чего Петроград кажется почти обезличенным пространством, лишенным устойчивости и тепла.
</a:t>
            </a:r>
            <a:endParaRPr lang="en-US" sz="1240" dirty="0"/>
          </a:p>
        </p:txBody>
      </p:sp>
      <p:sp>
        <p:nvSpPr>
          <p:cNvPr id="13" name="Text 4"/>
          <p:cNvSpPr txBox="1"/>
          <p:nvPr/>
        </p:nvSpPr>
        <p:spPr>
          <a:xfrm>
            <a:off x="4887625" y="36330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Черный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Темнота, ветер и снежная мгла создают ощущение духовного кризиса: мир вокруг не просто холоден, он внутренне разорван и тревожно нестабилен.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71139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Цветовой контраст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белого, черного и красного делает визуальный ряд особенно сильным: в нем соединяются очищение, угроза и революционное напряжение.
</a:t>
            </a:r>
            <a:endParaRPr lang="en-US" sz="1240" dirty="0"/>
          </a:p>
        </p:txBody>
      </p:sp>
      <p:sp>
        <p:nvSpPr>
          <p:cNvPr id="15" name="Text 6"/>
          <p:cNvSpPr txBox="1"/>
          <p:nvPr/>
        </p:nvSpPr>
        <p:spPr>
          <a:xfrm>
            <a:off x="71139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поэме превращается в знак исторической неясности, где природа и общество будто отражают одно и то же состояние перелома.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смысла в поэме «Двенадцать»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слоя работают одновременно, поэтому чтение поэмы требует учитывать и сюжет, и исторический фон, и скрытую символику.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несут бытовой и социальный планы, но символический слой придает тексту философскую глубину.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структуры поэмы А. А. Блока «Двенадцать»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образуют отряд, который выглядит как историческая сила, а не как набор отдельных характеров.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закрепляет коллективность образа и вызывает ассоциацию с апостолами, но в поэме этот смысл намеренно переосмыслен через насилие и уличную власть.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Блока «Двенадцать»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 поэме важны не только как действующие лица, но и как носители исторических и нравственных смыслов.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строятся по принципу контраста: частная судьба, коллективная сила и духовный знак образуют единое смысловое поле.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Блока «Двенадцать»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смысловые функции
</a:t>
            </a:r>
            <a:endParaRPr lang="en-US" sz="24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частей создают завершенную, но фрагментарную структуру, где каждая сцена звучит как отдельный удар времени.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частей поддерживает символику текста, а резкая смена сцен передает нервный ритм эпохи и ощущение исторической разорванности.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Блока «Двенадцать»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контрасты поэмы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у Блока не разделены по частям: они постоянно пересекаются, усиливая напряжение каждой сцены и каждого голоса.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острее противопоставления, тем сильнее ощущение исторического перелома и нравственной неустойчивости.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прочтение поэмы А. А. Блока «Двенадцать»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поэмы: от просторечия до символа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говорит собственным голосом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слышны резкие реплики, грубые обращения и живые интонации городской толпы. Блок точно передает звучание революционной улицы, не сглаживая ее резкость и нервность.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рядом с низким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переходы в тексте особенно заметны: рядом с бытовой речью появляются символические формулы и почти торжественные обороты. Именно это столкновение создает напряжение и художественную новизну.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как знаки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5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Лозунги, разговорные выражения и краткие выкрики работают не только как речь персонажей, но и как приметы времени. Через язык поэма показывает, как ломается прежний порядок смыслов.
</a:t>
            </a:r>
            <a:endParaRPr lang="en-US" sz="13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Сюжетное движение от метели к 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эпизодов поэмы показывает, как из хаоса улицы рождается нравственный и исторический вопрос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образ Иисуса Христа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5900" y="1185651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финал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сцена не закрывает смысл поэмы, а, наоборот, усиливает его напряжение. Образ Христа появляется там, где читатель ожидает только продолжение уличного движения и революционной стихии.
</a:t>
            </a:r>
            <a:endParaRPr lang="en-US" sz="901" dirty="0"/>
          </a:p>
        </p:txBody>
      </p:sp>
      <p:sp>
        <p:nvSpPr>
          <p:cNvPr id="13" name="Text 3"/>
          <p:cNvSpPr txBox="1"/>
          <p:nvPr/>
        </p:nvSpPr>
        <p:spPr>
          <a:xfrm>
            <a:off x="395900" y="4021150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интерпретация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Христос может восприниматься как знак надежды, как символ тайного смысла истории или как намеренно неразрешимый вопрос. Блок не дает однозначного ответа и сохраняет напряжение до конца.
</a:t>
            </a:r>
            <a:endParaRPr lang="en-US" sz="901" dirty="0"/>
          </a:p>
        </p:txBody>
      </p:sp>
      <p:sp>
        <p:nvSpPr>
          <p:cNvPr id="14" name="Text 4"/>
          <p:cNvSpPr txBox="1"/>
          <p:nvPr/>
        </p:nvSpPr>
        <p:spPr>
          <a:xfrm>
            <a:off x="2526200" y="1185576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отрядом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сильным финал делает сопоставление священного образа с грубой речью и насилием красногвардейцев. На этом контрасте строится один из главных смыслов поэмы — неустойчивость моральных ориентиров.
</a:t>
            </a:r>
            <a:endParaRPr lang="en-US" sz="829" dirty="0"/>
          </a:p>
        </p:txBody>
      </p:sp>
      <p:sp>
        <p:nvSpPr>
          <p:cNvPr id="15" name="Text 5"/>
          <p:cNvSpPr txBox="1"/>
          <p:nvPr/>
        </p:nvSpPr>
        <p:spPr>
          <a:xfrm>
            <a:off x="395900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Финальный образ переводит действие из бытового и политического плана в нравственно-философский. Он заставляет соотнести происходящее в Петрограде с вопросами веры, ответственности и исторического выбора.
</a:t>
            </a:r>
            <a:endParaRPr lang="en-US" sz="853" dirty="0"/>
          </a:p>
        </p:txBody>
      </p:sp>
      <p:sp>
        <p:nvSpPr>
          <p:cNvPr id="16" name="Text 6"/>
          <p:cNvSpPr txBox="1"/>
          <p:nvPr/>
        </p:nvSpPr>
        <p:spPr>
          <a:xfrm>
            <a:off x="2526196" y="2606048"/>
            <a:ext cx="17916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для читателя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Заключительный образ не столько объясняет революцию, сколько требует личной оценки. Читатель сам решает, ведет ли исторический слом к обновлению или лишь прикрывает новую форму разрушения.
</a:t>
            </a:r>
            <a:endParaRPr lang="en-US" sz="9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поэмы и их значение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 поэме работают не как однозначные знаки, а как многослойные образы, соединяющие историю, психологию и религиозный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образ у Блока может обозначать и реальное явление, и состояние эпохи, и нравственный вопрос.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Блока «Двенадцать»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Блока к революции в поэме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прямой агитации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не превращает поэму в политический лозунг. Он показывает революцию через столкновение голосов, поступков и образов, оставляя читателю пространство для самостоятельного вывода о происходящем.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одновременно слышны страх перед разрушением культуры и ожидание исторического обновления. Эти чувства не отменяют друг друга, а сосуществуют, создавая напряженную двойственность авторской позиции.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у Блока выглядит как сила, которую невозможно полностью контролировать. Она освобождает, но вместе с тем разрушает привычный нравственный порядок и усиливает ощущение исторической неустойчивости.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неоднозначность сделала поэму предметом острых дискуссий. Ее можно читать как свидетельство эпохи, как предупреждение о цене насилия и как попытку понять смысл исторического перелома.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современников на «Двенадцать»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обсуждения шли не только в печати, но и в личных разговорах литераторов: поэма сразу стала событием, которое невозможно было прочитать спокойно.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заняли сдержанные и противоречивые оценки: именно они лучше всего отражают сложность текста и его открытый финал.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первых литературных откликов 1918–1920-х годов; точные количественные данные в источниках не фиксировались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837" y="1090878"/>
            <a:ext cx="171478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60955" y="1090878"/>
            <a:ext cx="150043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03941"/>
            <a:ext cx="176250" cy="1566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поэмы Серебряного века
</a:t>
            </a:r>
            <a:endParaRPr lang="en-US" sz="2382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Многослойность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поэме никогда не исчерпываются одним толкованием. Блок соединяет бытовую сцену, исторический комментарий и символический намек, поэтому каждый эпизод требует внимательного чтения.
</a:t>
            </a:r>
            <a:endParaRPr lang="en-US" sz="1140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текста меняется от частушечной резкости до почти молитвенной интонации. Такая звуковая организация помогает передать неустойчивость времени и внутреннее напряжение революционной ночи.
</a:t>
            </a:r>
            <a:endParaRPr lang="en-US" sz="117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катастрофы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не гармонию, а разлом. В поэме важны резкие переходы, обрывочность сцен и ощущение движения, которое не ведет к спокойному порядку, а только усиливает исторический кризис.
</a:t>
            </a:r>
            <a:endParaRPr lang="en-US" sz="117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высокого и низкого
</a:t>
            </a:r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сталкивает уличную речь, грубые реплики и религиозные мотивы. На этом контрасте особенно заметно художественное новаторство поэмы и ее связь с поздним символизмом.
</a:t>
            </a:r>
            <a:endParaRPr lang="en-US" sz="116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остается актуальной сегодня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метели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Петроград в поэме похож на город, где привычные ориентиры исчезли под снегом. Эта картина легко узнается и сегодня, когда человек оказывается перед нестабильностью, тревогой и необходимостью быстро принимать решения.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Толпа и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Двенадцать красногвардейцев движутся не как герои-одиночки, а как группа, в которой личная ответственность растворяется в общем шаге. Именно поэтому поэма заставляет задуматься о том, как человек ведет себя внутри толпы.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без ответа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объясняет, чем закончится историческое движение, а оставляет читателя в состоянии размышления. Такой открытый вопрос особенно важен сегодня, когда перемены тоже редко дают простые и однозначные ответы.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у Блока работают как смысловые узлы, в которых сходятся настроение, конфликт и главная идея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Цитаты показывают, что ключевые темы поэмы выражены предельно кратко: через контрасты, отрицание прежних ценностей и финальную смысловую загадку.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Блока «Двенадцать»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цитаты и их смысл в поэме
</a:t>
            </a:r>
            <a:endParaRPr lang="en-US" sz="2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Проблемный вопрос по поэме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как сюжет, символика и финал ведут к главному вопросу произведения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переломе эпох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соединяет революционный сюжет, символистскую многозначность и нравственный вопрос о цене исторических перемен. Именно это делает поэму Блока важной для чтения и обсуждения сегодня.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2026-05-27T11:51:05Z</dcterms:created>
  <dcterms:modified xsi:type="dcterms:W3CDTF">2026-05-27T11:51:05Z</dcterms:modified>
</cp:coreProperties>
</file>