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Интеграл: идея накопления, площади и 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малых приращений к точному результату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интеграл изучают в 10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завершает тему производной и показывает обратную связь между изменением и накоплением. Он помогает находить площади, восстанавливать функцию по её производной и решать прикладные задачи о движении, массе и объёме.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как сумма очень малых частей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65132" y="2814647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промежуток делят на множество очень узких частей. Чем мельче разбиение, тем точнее можно описать, сколько величины накопилось на всём отрезке.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76711" y="2814645"/>
            <a:ext cx="13641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вклад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участке значение функции умножают на длину этого участка. Получается маленькая добавка к общему результату, похожая на вклад одного шага в длинный путь.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12737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Римана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такие добавки складывают. Эта сумма показывает приближённое накопление и становится основой для строгого определения интеграла через предел.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7459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пределу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ширина участков стремится к нулю, сумма приближается к точному значению. Так непрерывный процесс заменяется вычислимой математической моделью.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5747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непрерывности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непрерывной функции на отрезке такой переход ведёт к устойчивому результату. Именно поэтому интеграл так естественно описывает плавно меняющиеся величины.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определённого интеграла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под графиком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интеграл на отрезке [a; b] связан с фигурой, ограниченной графиком функции, осью Ox и вертикальными прямыми x = a и x = b.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расположен выше оси Ox, вклад положителен. Если ниже, он считается отрицательным, поэтому интеграл может отражать не только площадь, но и ориентированное накопление.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представление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видеть закрашенную область под кривой: так легче связать формулу с рисунком и понять, почему интеграл зависит от формы графика на промежутке.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площадью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функция не меняет знак и остаётся неотрицательной, определённый интеграл совпадает с площадью соответствующей плоской фигуры в привычном геометрическом смысле.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смыслы интеграла в школьном курсе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операция описывает и геометрические, и прикладные ситуации, поэтому её удобно рассматривать через разные интерпретации.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смыслы сводятся к идее накопления на непрерывном промежутке; различаются лишь величина, её физический смысл и единицы измерения.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 школьному курсу алгебры и начал анализа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интеграл и первообразная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интеграл не даёт одно число. Он показывает общий вид функции, которая при дифференцировании возвращает исходное выражение.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C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любой первообразной можно прибавить произвольную константу C, потому что производная постоянной равна нулю. Поэтому неопределённый интеграл задаёт целое семейство функций.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Первообразная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F'(x) = f(x), то F(x) называют первообразной для f(x). У одной функции может быть бесконечно много первообразных, отличающихся только постоянной.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∫f(x)dx означает поиск функции, производная которой равна f(x). Иными словами, нужно восстановить исходную функцию по её производной.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интегрирования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базовые формулы, которые чаще всего используются в школьных задачах на нахождение первообразной.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покрывают основные типы выражений и служат отправной точкой для более сложных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неопределённого интеграла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производной и интеграла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переход от функции к производной, затем к первообразной и определённому интегралу.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Ньютона–Лейбница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задача о площади или накоплении превращается в алгебраическое вычисление разности. Именно поэтому формула делает интеграл практичным инструментом для задач на уроках и в приложениях.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она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позволяет вычислять интеграл через любую первообразную, не прибегая к суммированию малых частей. Достаточно найти удобную функцию F и сравнить её значения на концах отрезка.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F'(x) = f(x), то определённый интеграл от a до b равен F(b) — F(a). Это и есть формула Ньютона–Лейбница в школьной записи.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замены переменной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упрощения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переменной громоздкий интеграл сводится к известной формуле или более короткому выражению. Это экономит время и уменьшает риск ошибки при вычислениях.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часто встречается в выражениях вида (ax + b)^n, √(ax + b), e^(kx + b), sin(ax + b) и cos(ax + b), где внутренняя часть легко выделяется.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замены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Вводят новую переменную, чтобы объединить внутреннее выражение и его производную в одну более удобную форму. После этого интеграл часто принимает стандартный вид.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 нужен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 полезна, если под знаком интеграла стоит сложная функция вместе с её производной или близким выражением. Тогда структура интеграла становится заметно проще.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Интегрирование по частям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формулу приходится использовать несколько раз подряд, пока исходный интеграл не сводится к известному виду. Поэтому важно аккуратно следить за знаками, константой и промежуточными преобразованиями.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этот приём применяют для интегралов вида x·e^x, x·sin x, x·cos x и x·ln x. В каждом случае произведение после одной операции становится заметно удобнее для дальнейшего вычисления.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u и dv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за u берут функцию, которая при дифференцировании становится проще, а за dv — выражение, интеграл от которого легко найти. Такой выбор сокращает вычисления и уменьшает вероятность ошибок.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метода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основан на преобразовании произведения функций в более удобную форму через формулу ∫u dv = uv — ∫v du. Он особенно полезен, когда одна часть выражения упрощается при дифференцировании.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методы интегрирования используются чаще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типичную для школьного курса картину: базовые методы встречаются значительно чаще специальных приёмов.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чаще всего нужны замена переменной и интегрирование по частям; остальные способы важны, но применяются в более узких типах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Дидактическая оценка по материалу школьного курса, 10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методы вычисления интеграла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вычисления особенно важны в моделировании процессов, обработке измерений и работе с табличными данными. Здесь нужна не символическая формула, а надёжный численный результат.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Трапеции и Симпсон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трапеций заменяет участок графика отрезком, а формула Симпсона использует более точную аппроксимацию параболой. Эти способы обычно дают лучшую точность при том же шаге.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прямоугольников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состоит в замене криволинейной фигуры набором узких прямоугольников. Чем меньше ширина разбиения, тем ближе сумма их площадей к истинному значению интеграла.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приближения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первообразную трудно выразить через элементарные функции или вычисления становятся слишком громоздкими, используют численные методы. Они дают приближённый ответ, который можно сделать достаточно точным.
</a:t>
            </a:r>
            <a:endParaRPr lang="en-US" sz="9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обобщает привычные формулы площади и позволяет работать с фигурами произвольной формы. Именно поэтому интеграл становится универсальным инструментом для геометрических задач.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заранее определить точки пересечения и выбрать промежуток, на котором замкнута фигура. Без этого легко включить лишние участки или потерять часть искомой области.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графики меняются местами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кривая становится выше другой, отрезок разбивают на части и отдельно рассматривают каждый участок. Это позволяет избежать отрицательного вклада и корректно посчитать итоговую площадь.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между двумя графиками на отрезке находят как интеграл разности верхней и нижней функции. Такой подход учитывает именно расстояние между кривыми, а не их отдельные площади.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между графиками функций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5270" y="2767065"/>
            <a:ext cx="6617631" cy="18741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494661"/>
            <a:ext cx="4172877" cy="1801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тела вращения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колец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вращении возникает полость, применяют метод колец. Тогда вычитают объём внутреннего цилиндра из внешнего, что позволяет описывать более сложные тела.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дисков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сечения перпендикулярны оси вращения и не имеют отверстия, используют формулу дисков. Радиус каждого сечения задаётся функцией, а объём складывается из множества тонких слоёв.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плоскую фигуру повернуть вокруг оси, образуется тело вращения. Его объём можно найти не по готовой геометрической формуле, а через интеграл по поперечным сечениям.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смысл интеграла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скорости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скорость движения, интеграл по времени даёт пройденный путь. Здесь малые участки времени складываются в общий результат, а не мгновенное значение скорости.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91409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силе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сила может меняться вдоль пути, работа вычисляется как сумма её элементарных вкладов. Интеграл позволяет учесть изменение силы на каждом участке движения.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1781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по плотности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тела с непрерывно распределённой плотностью интеграл по длине, площади или объёму даёт массу. Это особенно удобно, когда плотность неодинакова по всему объекту.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732153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приток и расход интеграл показывает, сколько вещества накопилось за интервал времени. Он связывает скорость изменения с итоговым количеством.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452525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сюжетах одна и та же идея: локальные изменения, взятые на множестве маленьких промежутков, дают точный итоговый результат для всей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интеграл описывает накопление в самых разных науках и помогает переводить локальный закон изменения в итоговую величину.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разные объекты, везде используется одна схема: интеграл суммирует непрерывно меняющуюся величину на всём промежутке.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прикладных задач по математике и естествознанию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интеграл применяется в разных областях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типовой задачи на интеграл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вычисления и проверки результата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интегралы и условия существования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неправильного интеграла расширяет школьный курс и помогает работать с более сложными задачами анализа. Оно показывает, что не всякая формальная запись автоматически имеет конечный результат.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особых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функции около разрыва или бесконечности решает всё. Иногда бесконечность оказывается достаточно слабой, чтобы интеграл сходился, а иногда даже небольшой разрыв мешает существованию значения.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предел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такого интеграла определяют как предел соответствующих правильных интегралов. Если предел существует и конечен, интеграл сходится; если нет, говорят о расходимости.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интеграл неправильный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Неправильным называют интеграл с бесконечным пределом или с разрывом подынтегральной функции на промежутке. В этих случаях обычная формула применяется не напрямую, а через предел.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Интеграл: от локального изменения к общему результату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связывает геометрию, алгебру и прикладные задачи в единую идею непрерывного накопления. Он учит видеть за малыми изменениями точный итог и завершает важную линию школьного анализа.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2026-05-30T02:59:55Z</dcterms:created>
  <dcterms:modified xsi:type="dcterms:W3CDTF">2026-05-30T02:59:55Z</dcterms:modified>
</cp:coreProperties>
</file>