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сон и сновидения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восстанавливает силы, а сновидения — ключ к тайнам нашего разума.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наука: изучение сна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связывали сон с мистикой. Современная наука раскрыла стадии сна и влияние сновидений на умственное здоровье подростков.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восстанавливает энергию клеток и поддерживает иммунитет, обеспечивая здоровье организма после активного дня.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происходит обработка информации, что улучшает память и помогает лучше усваивать новые знания.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у подростков ведёт к снижению внимания, ухудшению настроения и общей продуктивности.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нужен сон?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человеческого сна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сон (NREM)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NREM длится дольше и делится на стадии, в которых организм расслабляется и восстанавливается.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сон (REM)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 характеризуется быстрыми движениями глаз, активностью мозга и наиболее яркими сновидениями.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фаз сна у 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REM-фаза короче, что влияет на качество и запоминаемость снов у подростков.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NREM обеспечивает восстановление тела, а уменьшение REM уменьшает яркость и частоту сновидений.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института сна,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способствует формированию долговременной памяти и улучшению когнитивных функций в подростковом возрасте.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польза сна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вырабатываются гормоны роста и регуляторы обмена, ключевые для физического развития.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мозг очищается от вредных веществ, поддерживая здоровье и уменьшая риск заболеваний.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укрепляет иммунитет, улучшая сопротивляемость организма к инфекциям.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сновидения?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— отражение внутреннего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Сновидения содержат воспоминания, эмоции и случайные образы, формируя уникальный психологический опыт каждой ночи.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 запоминание снов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видит около 4–6 снов за ночь, но запоминает лишь незначительную их часть, чаще короткие или яркие.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REM-фазой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Сновидения возникают преимущественно в REM-фазе, когда мозг активен и обрабатывает дневные впечатления.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сновидения чаще всего возникают в REM-фазе, повторяющейся каждые 1,5–2 часа сна.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снов зависит от событий дня, уровня стресса и внутренних переживаний подростка.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помогают перерабатывать эмоции и укреплять психическое здоровье, способствуя адаптации.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появляются сновидения?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типичного сна ночью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состоит из 4–6 циклов сна, каждый включает NREM и REM, продолжительностью около 90 минут.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ночи наполнена глубоким медленным сном, вторая — REM, с постепенно усиливающейся яркостью сновидений.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недосыпание и достаточный сон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влияние уровня сна на физическое и умственное состояние подростков.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улучшает концентрацию и успеваемость, недосыпание снижает эти показатели.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фонд сна США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997" y="2126473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46514"/>
            <a:ext cx="251569" cy="223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и их связь со сном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существуют внутренние часы, которые регулируют смену сна и бодрствования, адаптируя тело к суточному циклу дня и ночи.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мелатонина зависит от освещения: яркий свет, особенно от экранов, снижает его уровень, задерживая наступление сна.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биологических ритмов способствует развитию бессонницы, вызванной сбоем привычного времени отдыха и ухудшением самочувствия утром.
</a:t>
            </a:r>
            <a:endParaRPr lang="en-US" sz="11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снятся страшные сны?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Кошмары часто появляются после сильных стрессовых ситуаций, болезни или просмотра тревожного контента перед сном, вызывая неприятные образы во сне.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отражают активную работу мозга, который обрабатывает негативные впечатления, но после кошмаров могут возникать тревожность и затруднения при повторном засыпании.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продукция соматотропина происходит ночью, способствуя восстановлению и росту тканей и органов в период активного развития.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 роста вырабатывается именно во время глубокого сна, что особенно важно для развития подростков.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 эндокринологии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REM-фазы происходит усиленное закрепление новой информации из памяти, что облегчает запоминание изученного материала.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памяти и обучения во сне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сон после занятий способствует лучшему усвоению и восстановлению внимания в следующий учебный день.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мозг сортирует воспоминания, вычленяя важные события и отбрасывая ненужные, формируя долговременную память.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сновидения включают элементы недавно изученного, что помогает дополнительно закрепить учебный материал навыками повторения.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успехов в учёбе от качества сна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Спящие достаточно получают больше энергии и лучше концентрируются, что положительно сказывается на успеваемости.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прямую связь между продолжительностью сна и академическими результатами подростков.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Оксфорда,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сновидениях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Чёрно-белые сны у пожилых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12% пожилых людей видят сны исключительно в оттенках серого, что связано с возрастными изменениями восприятия цвета в мозге.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у людей с врождённой слепотой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люди чаще испытывают сновидения через звуки, запахи и тактильные чувства, что показывает адаптивность мозга к разным видам восприятия.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сновидений с реальной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80% сюжетов снов отражают реальные события и переживания, что подчёркивает роль снов в переработке повседневной 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активации-синтеза рассматривает сны как результат хаотичной активности мозга, которая мозг пытается интерпретировать, создавая смысловые образы.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Психоаналитическая теория Фрейда утверждает, что сны выражают подавленные желания и внутренние конфликты, что раскрывает подсознательные аспекты личности.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Когнитивная теория предполагает, что сновидения — это механизм обработки, организации и закрепления информации, полученной в бодрствующем состоянии.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теории происхождения сновидений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заблуждения о сновидениях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ошибочное мнение, что сны способны предсказывать будущее, но научных доказательств этому не найдено, и такие утверждения остаются домыслами.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считают, что человек может не видеть снов вовсе; на самом деле сновидения возникают каждую ночь, однако не все запоминаются после пробуждения.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здорового сна у 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способствующие улучшению качества сна и восстановлению организма для активной учебы и отдыха.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простых рекомендаций помогает подросткам быстрее засыпать и поддерживать крепкий сон.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сон и здоровые сновидения поддерживают физическое и эмоциональное развитие, способствуют успешному обучению и стрессоустойчивости подростков.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сновидения – ключ к развитию подростка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2026-05-09T03:01:33Z</dcterms:created>
  <dcterms:modified xsi:type="dcterms:W3CDTF">2026-05-09T03:01:33Z</dcterms:modified>
</cp:coreProperties>
</file>