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Плоские черви: основные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— группа животных с уплощённым телом и важной ролью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плоских червей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существуют более 500 миллионов лет. Их изучение началось ещё в древних цивилизациях. Сейчас известно около 25 тысяч видов, значимых в экологии, медицине и научных исследованиях.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плоских червей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свободноживущих представителей с ресничками на теле. Они обитают в пресных водах и почве, играя важную роль в пищевых цепях.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с присосками, основными хозяевами которых являются животные и человек. Их жизненные циклы сложны и многоступенчаты.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паразиты, состоящие из сколекса и множества сегментов. Они могут достигать нескольких метров и заражать через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плоских червей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уплощено спереди назад и вытянуто, что облегчает движение в воде и почве.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обеспечивает защиту и подвижность благодаря слоям мышц и эпителия.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полости тела (ацеоломаты) характерно для типа, что упрощает внутреннюю организацию.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упрощена или отсутствует у паразитов, что связано с их образом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плоских червей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малы — от миллиметров до нескольких сантиметров, в то время как ленточные черви могут достигать десятков метров.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значительно превышают по размерам других представителей, отражая их паразитарный образ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плоских червей и их покровы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разделено на головной, туловищный и хвостовой отделы для специализации функций.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имеют покрытие из ресничек для передвижения, а паразиты защищены плотной кутикулой, препятствующей ферментам хозяина.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кожно-мускульного мешка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движение благодаря сочетанию кольцевых, продольных и диагональных мышечных волокон.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защитным барьером, предотвращая повреждения и потерю влаги у плоских червей.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изменять форму тела, что важно для передвижения и проникновения в ткани 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плоских червей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ресничными, сосальщиками и ленточными червями по среде и образу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свободноживущие, питаются разнообразно, паразиты утратили активное пищеварение.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образовательный стандарт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черви: образ жизни и роль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обитают в пресной воде, ползают с помощью ресничек и питаются органическими остатками и мелкими животными.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важны в науке из-за способности к регенерации, служат моделями для изучения восстановления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сосальщиков и их паразитизм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прикрепляются к хозяину при помощи присосок, обеспечивая надёжное крепление внутри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гермафродитную систему, что облегчает размножение даже при малом числе особей.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пищеварительная система адаптирована к усвоению питательных веществ из организма хозяина.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кутикула защищает от агрессивных ферментов и иммунитета хозяина, обеспечивая длительное выживание.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черви: строение, представители, примеры заражения
</a:t>
            </a:r>
            <a:endParaRPr lang="en-US" sz="2039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ленточных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ленточных червей состоит из сколекса — головки с присосками и крючьями, и множества члеников, которые производят яйца. Такое строение помогает им крепко удерживаться в организме хозяина и эффективно размножаться.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может достигать длины до десяти метров, а широкий лентец — до пятнадцати. Эти паразиты способны долго существовать в тканях животных, вызывая серьезные болезни при заражении.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при употреблении сырого или плохо прожаренного мяса и рыбы, содержащих личинки ленточных червей. Это подчеркивает важность правильной термической обработки пищи для профилактики болезни.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пищеварительная система плоских червей
</a:t>
            </a:r>
            <a:endParaRPr lang="en-US" sz="234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черви имеют рот и развившийся кишечник с разветвлениями, где пища переваривается внутриклеточно, что обеспечивает эффективное усвоение питательных веществ.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 ленточные черви практически не имеют пищеварительной системы; они всасывают питательные вещества прямо через поверхность тела, полагаясь на хозяина.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анального отверстия характерно для всех плоских червей, что делает их пищеварительную систему неполной или полностью сводит её к минимуму.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 плоских червей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 обладают как мужскими, так и женскими половыми органами, что обеспечивает гибкость в размножении.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Червы могут осуществлять обмен генетическим материалом, что увеличивает генетическое разнообразие и адаптивные возможности.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у некоторых видов, например, планарий, которые способны регенерировать тело из частиц, обеспечивая быстрый рост популяции.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жизненные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проходят несколько стадий развития в разных хозяевах, что увеличивает шансы на успешное размножение и распространение.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двуустки: основные стадии
</a:t>
            </a:r>
            <a:endParaRPr lang="en-US" sz="218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приспособлена к определённым условиям и обеспечивает успешное выживание паразита в разных средах и организмах.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несколькими хозяевами демонстрирует сложные стратегии паразитизма и адаптацию к смене среды обитания.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паразитологии,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ресничных червей: научные данные и примеры
</a:t>
            </a:r>
            <a:endParaRPr lang="en-US" sz="1997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способны восстанавливать тело после разделения на части благодаря наличию специальных клеток — неозитов. Эти стволовые клетки активируются при травмах и формируют новые ткани.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регенерации планарий открывают возможности для понимания процессов обновления клеток у животных, а также применения в биомедицинских экспериментах.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плоских червей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 ускоряют разложение органики, улучшая качество почвы и воды, благодаря чему поддерживается экологическое равновесие.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регулируют численность животных в популяциях, предотвращая перенаселение и сохраняя биоразнообразие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пищей для различных водных и наземных хищников, плоские черви поддерживают пищевые цепи и способствуют циркуляции веществ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 здоровье человека: риски и профилактика
</a:t>
            </a:r>
            <a:endParaRPr lang="en-US" sz="2093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заболевания, вызванные плоскими червями, включают описторхоз, тениоз и эхинококкоз, которые оказывают серьёзное влияние на здоровье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путями заражения являются употребление заражённой рыбы и мяса, контакт с загрязнённой водой и недостаточная гигиена рук.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личной гигиены и санитарных норм снижает риск инфицирования и помогает контролировать распространение плоских червей.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необходимо тщательно готовить пищу, следить за чистотой воды и проводить санитарный контроль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02386"/>
            <a:ext cx="3239400" cy="13624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заболевания, вызываемые плоскими червями
</a:t>
            </a:r>
            <a:endParaRPr lang="en-US" sz="230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информацию о симптомах и методах лечения основных заболеваний, вызванных плоскими червями.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требуют комплексного лечения и профилактики для снижения распространения и негативных последствий.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плоских червях: перспективы исследований
</a:t>
            </a:r>
            <a:endParaRPr lang="en-US" sz="1901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плоских червей способны существовать внутри хозяина до двадцати лет, что демонстрирует удивительную устойчивость паразитов.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выделяют особые вещества, подавляющие иммунный ответ хозяина, что затрудняет диагностику и лечение заболеваний.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активно используются в изучении процессов старения и восстановления тканей, открывая новые возможности для медицины.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плоских червей в биологии и медицине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играют важную роль в экосистемах и науке, помогая понять сложные биологические процессы и защищать здоровье человека через профилактику и лечение.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2026-05-08T02:34:58Z</dcterms:created>
  <dcterms:modified xsi:type="dcterms:W3CDTF">2026-05-08T02:34:58Z</dcterms:modified>
</cp:coreProperties>
</file>