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Замкнутые и незамкнутые кривые
</a:t>
            </a:r>
            <a:pPr algn="l" indent="0" marL="0">
              <a:lnSpc>
                <a:spcPct val="90000"/>
              </a:lnSpc>
              <a:buNone/>
            </a:pPr>
            <a:r>
              <a:rPr lang="en-US" sz="20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отличить линии без ошибок.
</a:t>
            </a:r>
            <a:endParaRPr lang="en-US" sz="4329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Линии, которые умеют изгибаться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линия не любит острых углов: она плавно поворачивает, закругляется, тянется дугой или петлёй. Такие линии легко заметить в рисунках, буквах и формах вокруг нас.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замкнутая кривая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кривая начинается в одной точке и в неё же приходит обратно. У неё нет открытых концов, поэтому линия выглядит цельной и аккуратной, как ровный контур монеты или обруча.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Круг, который вернулся домой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провести пальцем по такой линии, он не встретит разрывов. Внутри контура можно показать отдельную часть плоскости, словно маленькую площадку, которая оказалась внутри круга или овала.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без щёлочки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контур не идеально круглый, он всё равно остаётся замкнутым, когда его начало и конец соединены. Поэтому к этой группе относятся и овал, и кольцо, и сердечко без разрыва.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линии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незамкнутую кривую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Незамкнутая кривая не замыкает петлю и не возвращается в исходную точку. У неё обязательно есть два конца, которые можно увидеть, как у нарисованной дуги или волны.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линия похожа на дорожку, по которой можно идти вперёд, но нельзя попасть в тот же самый старт. Она остаётся открытой и не образует границу.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различия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где линия начинается. У замкнутой кривой начало и конец встречаются в одной точке, будто линия сама себя крепко обняла.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найди второй конец. Если он есть отдельно и не соединён с первым, линия уже не замкнута, даже если разрыв совсем маленький.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просто: совпали начало и конец — кривая замкнутая. Не совпали — кривая незамкнутая. Это главный школьный секрет без лишних хитростей.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линии бывают замкнутыми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посмотреть на монету или обруч, можно увидеть ровный замкнутый контур. Он не имеет разрыва и образует целую линию, будто аккуратно нарисованную одним движением.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и обруч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замкнутая кривая часто похожа на круг, овал или сердечко. Форма может быть ровной или чуть неровной, но если концы соединены, линия остаётся замкнутой.
</a:t>
            </a:r>
            <a:endParaRPr lang="en-US" sz="794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Овал и сердечко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линия напоминает кольцо: внутри есть пространство, а снаружи — всё остальное. Именно поэтому такая кривая помогает отделить одну часть рисунка от другой.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Кольцо без щели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линии бывают незамкнутыми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Незамкнутая кривая может выглядеть как дуга, волна или спираль с открытым концом. Она похожа на линию, которую карандаш повёл дальше, но не довёл до начала.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линии встречаются в дорожках, тропинках, лентах и извилистых следах. Они бывают длинными или короткими, но всегда оставляют хотя бы один свободный конец.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кривой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линию по её началу, концу и возможному разрыву.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образует замкнутая кривая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кривая становится границей. Она как будто обводит участок плоскости и отделяет то, что находится внутри, от того, что остаётся снаружи.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такого контура можно заметить точку, маленький рисунок или другую фигуру. Контур держит их внутри, словно аккуратная рамка без отверстия.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очень важно для круга, овала и других простых фигур. Благодаря ему мы понимаем, где у фигуры край, а где её внутреннее пространство.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29617"/>
            <a:ext cx="220800" cy="196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594" y="1479100"/>
            <a:ext cx="185812" cy="297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незамкнутая кривая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её задача — подсказывать направление. Стрелка, дорожка или изогнутая линия помогают понять, куда смотреть или как двигаться в рисунке.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рисунках незамкнутая кривая может быть похожа на волну. Линия плавно изгибается, но не соединяет свои концы и остаётся открытой.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кривая часто похожа на дорогу или тропинку. У неё есть направление, и она не закрывает пространство, а ведёт взгляд дальше.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Незамкнутая линия помогает показать, что кто-то или что-то движется вперёд. Она напоминает путь, по которому можно идти, не возвращаясь в начало.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Иллюстрации, где живут обе кривые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солнца часто есть круглый контур — это замкнутая кривая. А лучи вокруг него рисуют отдельными изогнутыми линиями, которые не соединяются в кольцо. Поэтому в одном рисунке легко увидеть сразу два вида кривых.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 рисунке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цветка могут образовывать аккуратную замкнутую форму, похожую на овал или круг. Стебель и черешок листа тянутся отдельно и остаются открытыми. Так рисунок становится наглядным примером для сравнения линий.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на лугу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линия выглядит замкнутой только издалека. Если подойти ближе, можно заметить крошечный промежуток между концами, и тогда линия уже не считается замкнутой.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один из концов прячется внутри рисунка или сливается с фоном. Чтобы не ошибиться, нужно внимательно проследить линию от начала до конца, не пропуская ни одного участка.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думают, что любая круглая фигура замкнута. Но если в контуре есть разрыв, даже совсем маленький, линия остаётся незамкнутой. Для математики это очень важно.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кажется, что конец линии просто спрятался за другим элементом рисунка. Тогда полезно мысленно провести пальцем по всей линии. Если соединения нет, значит, линия открытая.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рисования линий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Проведение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линию ведут плавно: либо возвращают её в исходную точку, либо оставляют концы раздельными. Всё зависит от нужного вида кривой.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ставят точку или выбирают место, откуда начнётся линия. Это помогает не потеряться и рисовать аккуратно.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рисунка смотрят, соединились ли концы. Если линия сомкнулась без разрыва, она замкнутая. Если нет — она незамкнутая.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линии отличаются друг от друга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кривая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Незамкнутая кривая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соединяется сама с собой и образует целый контур. У такой линии нет свободных концов, поэтому внутри можно выделить отдельную область.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возвращается в начальную точку и остаётся открытой. У неё два конца, а сама линия напоминает путь, волну или дугу.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линию на рисунке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определить вид кривой по её концам и наличию разрыва.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13192"/>
            <a:ext cx="267600" cy="23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513192"/>
            <a:ext cx="267600" cy="237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498325"/>
            <a:ext cx="267600" cy="26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кривые вокруг себя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улитки, речка, ветка и молния похожи на незамкнутые кривые. А капля, плод или срез дерева могут напомнить замкнутую линию с чёткой границей.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в тетради и на доске легко найти и контуры, и открытые линии. Такое наблюдение помогает быстрее понимать задания и не путать разные виды кривых.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Тарелка, пуговица, часы или обруч показывают замкнутые линии. А лента, шнур и провод часто напоминают незамкнутые кривые, которые тянутся свободно и не соединяются.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Круги, дуги и волны можно увидеть в солнце, облаках, радуге и дорожках. Если внимательно смотреть вокруг, математика начинает попадаться буквально на каждом шагу.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замкнутые кривые можно заметить в капле воды, колечке или круглом плоде. Такие формы выглядят целыми и как будто держатся за руки, не отпуская друг друга.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Незамкнутые кривые встречаются в ветке, речке, следе улитки и молнии. Среди предметов они похожи на ленту, шнур или ручей — линию, которая всё время идёт дальше.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Кривые в природе и предметах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выводы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кривая возвращается в начальную точку и образует полный контур. У неё нет открытых концов, поэтому она может ограничивать внутреннюю часть.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Незамкнутая кривая не соединяет свои концы и остаётся открытой. Она похожа на путь, который ещё не закончен, или на линию, ведущую в сторону.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кривых встречаются в рисунках, в природе и в геометрии. Умение быстро различать их помогает замечать форму предметов и работать аккуратнее.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Круг, овал или кольцо относятся к замкнутым кривым, потому что их линия соединяется без разрыва. Это легко проверить по концам линии.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незамкнутой кривой всегда есть два разных конца. Если линия не возвращается в начало, значит, она остаётся открытой.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маленький промежуток между концами меняет вид линии. Разрыв делает её незамкнутой, как бы аккуратно она ни была нарисована.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внимательно смотреть на весь контур. Такой простой способ помогает быстро ответить на вопрос в тетради и на рисунке.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концы линии соединяются, кривая замкнутая. Если нет — незамкнутая. Эти два признака легко увидеть, а умение различать линии пригодится на уроках, в рисунках и вокруг нас каждый день.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2026-05-20T14:29:15Z</dcterms:created>
  <dcterms:modified xsi:type="dcterms:W3CDTF">2026-05-20T14:29:15Z</dcterms:modified>
</cp:coreProperties>
</file>