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Н.М. Рубцов: поэт тихой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писал о родине, памяти, деревне и Севере — просто, ясно и тихо.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работал в послевоенные десятилетия, когда особенно ценили тему судьбы человека и память о войне. Его относят к «тихой лирике»: он говорит без лозунгов, но глубоко — через природу и личное чувство.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и исторический фон эпохи Рубцова
</a:t>
            </a:r>
            <a:endParaRPr lang="en-US" sz="2572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Николая Рубцова и ранние потери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Михайлович Рубцов родился в поселке Емецк Архангельской области. Эти северные места позже отзовутся в его образах и интонации.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января 1936 — рождение в Емецке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прошли в Вологодском крае — пространстве, которое стало для поэта важнейшим. Здесь формировалось его чувство «родной стороны».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— детство в Вологодском крае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потеряв мать, Рубцов воспитывался в детском доме. Опыт разлуки и ожидания дома лег в основу стихов о памяти, тревоге и тихой тоске.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утрата и сиротство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66827"/>
            <a:ext cx="4151400" cy="2313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поэта показывает, как жизненный опыт постоянно превращался в поэтические образы.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выходили в 1960-е, а вся жизнь поэта тесно связана с темами дома, памяти и родной природы.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Н.М. Рубцова
</a:t>
            </a:r>
            <a:endParaRPr lang="en-US" sz="2563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событий даны по предоставленному конспекту.
</a:t>
            </a:r>
            <a:endParaRPr lang="en-US" sz="12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Рубцова Вологодчина и северные деревни не просто «пейзаж». Он замечает детали: реки, поля, зимние дороги, тихие дома — и словно разговаривает с читателем через эту картину.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природа в жизни и стихах поэта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Вологодчина как внутренний мир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свет, сумерки у деревенского окна, дорога вдалеке становятся частью чувств героя. Поэтому природа у поэта работает как опора: помогает помнить и переживать.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Зримые образы Севера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Рубцова часто одинок, но это одиночество не превращается в ожесточение. Он наблюдает мир внимательно и старается сохранить в себе доброту к людям.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внимание направлено на простые вещи: дом, окно, огонь, зиму, вечернюю тишину. Через такие образы передаются и радость, и грусть, и воспоминания о близких.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близок обычному читателю: он не спорит с жизнью, а доверительно воспринимает ее. Именно искренность делает его разговор с читателем понятным и теплым.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 у Рубцова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этих тем постоянно повторяется мысль о родной земле и о том, что утрата не исчезает, а остается в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личные переживания у Рубцова не разрушают, а ведут к разговору о ценностях — доме, совести и любви к месту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приведены по предоставленному описанию; проценты условные.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Рубцова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 и интонация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пишет без сложных «украшений». Простая лексика помогает точно передать чувство и сделать стих понятным уже с первого прочтения.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слышится мягкая ритмика: строки звучат так, будто их можно читать вслух. Легкая рифма поддерживает спокойный тон.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близость к разговорной манере и естественные обороты делают стихотворения запоминающимися. Поэтому они хорошо подходят для школьного чтения.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устная речь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личные переживания превращаются в стихотворение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предоставленному описанию: от биографического опыта к общечеловеческому смыслу.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«Березы»: белый свет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береза становится знаком родной земли и тихой грусти. Читатель будто слышит простую, спокойную речь: рядом — вечер, холодный воздух и ощущение, что память всегда с нами. Этот образ легко проиллюстрировать зимним пейзажем и деревенской тишиной.
</a:t>
            </a:r>
            <a:endParaRPr lang="en-US" sz="1064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«Звезда полей»: надежда над дорогой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в стихах Рубцова светит не громко, а по-особенному — как знак пути и внутреннего тепла. В тексте соединяются дорога, пространство полей и чувство, что впереди есть смысл. Для визуала подойдет маленький огонек в окне или ночной пейзаж с мерцающей звездой.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«Тихая моя родина»: дом, который хранит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здесь звучит как близкое слово: дом, знакомые места, вечерний свет. Поэт передает нежность без пафоса — будто рассказывает о самом важном человеку рядом. К иллюстрации хорошо подходит книга или рукопись рядом с теплой свечой.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«Русский огонек»: свет в окне
</a:t>
            </a:r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Огонек в стихотворении становится символом надежды и верности памяти. Он возникает среди зимней темноты и напоминает, что в жизни есть забота и тепло. Такой мотив особенно выразителен на иллюстрации: свеча, зимняя ночь и маленький свет в окне.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стихотворения Рубцова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250" y="1068000"/>
            <a:ext cx="412080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Прижизненные книги Рубцова выходили небольшими тиражами и в сравнительно небольшом количестве, но именно они сделали его имя заметным в поэзии второй половины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число прижизненных книг не помешало Рубцову оставить цельный «поэтический след», который продолжили посмертные публикации.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Николая Рубцова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датах из библиографических справок и собраний сочинений Н.М. Рубцова.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Рубцова звучит близко к русской песне: в ней чувствуется напевность, простой синтаксис и естественная интонация, как будто автор говорит с читателем по-домашнему.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Рубцова с народной поэтической традицией
</a:t>
            </a:r>
            <a:endParaRPr lang="en-US" sz="2227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слов делает текст тёплым и понятным: эмоции передаются без громких лозунгов, через наблюдение и мягкое доверительное звучание.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традицией помогает стихам восприниматься как «живая» память русской речи — тексты легко читаются вслух и запоминаются по ритму.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заметны повторы и уменьшительные формы, а природные детали — берёза, дорога, вечер, огонёк — подаются так, как в устных рассказах и фольклорной речи.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повторяющийся знак у Рубцова — «звезда полей»: она соединяет надежду, направление жизненного пути и ощущение связи с родной землёй.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образы образуют внутреннюю систему: свет поддерживает человека, дорога задаёт движение, дом хранит память, природа связывает настоящее с временем.
</a:t>
            </a:r>
            <a:endParaRPr lang="en-US" sz="1544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символов и их смысловые функции сформулированы по материалам литературоведческих описаний творчества Н.М. Рубцова.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Образы-символы в стихах Рубцова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находить красоту в «обычных» вещах — в снеге, тишине, старом доме и вечернем свете. Эти простые детали становятся ключом к более глубокому смыслу.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лирику Рубцова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Рубцова соединяются личная боль и любовь к природе: даже когда звучит грусть, в тексте остаётся вера в то, что родина способна поддержать человека нравственно.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строится на контрасте: снаружи она скромная и спокойная, а внутри — наполненная размышлением о человеке, времени и памяти. Отсюда и искренность, и запоминание.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Рубцова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шагов помогает последовательно пройти от внешних признаков текста к его главной мысли.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Рубцове в культуре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Николая Рубцова живёт в культурной памяти России: в Вологде, Тотьме и других городах установлены памятники поэту, а также появляются мемориальные знаки.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входят в школьные программы и часто звучат на литературных вечерах. Поэты и читатели обращаются к ним как к текстам о доме, памяти и внутреннем свете.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биография поэта пришлась на годы больших перемен, но именно в 1960-е его книги закрепили узнаваемость лирической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Рубцова быстро сформировалась собственная манера: детские и северные впечатления превратились в поэтические образы, которые продолжают восприниматься современно.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опора: общеизвестные в биографиях поэта даты и десятилетия, связанные с рождением, детством, публикациями и смертью.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творчество по десятилетиям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погиб 19 января 1971 года в Вологде, ему было 35 лет. После смерти интерес к его творчеству заметно вырос.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уход в этом возрасте усилил трагический оттенок биографии и сделал стихи особенно близкими и проникновенными для читателей.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о дате смерти и возрасте Н.М. Рубцова.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Рубцова хорошо подходит для школьного чтения: позволяет говорить о важном простыми словами и учит внимательному разбору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помогает развивать навыки чтения и понимания: эмоции и смысл в его стихах передаются через легко узнаваемые детали.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Рубцов важен для школьного изучения
</a:t>
            </a:r>
            <a:endParaRPr lang="en-US" sz="2766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методические материалы по школьному изучению русской лирики второй половины XX века (с опорой на тексты Рубцова).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6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поэзии Н.М. Рубцова
</a:t>
            </a:r>
            <a:pPr algn="ctr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оставил образ русской лирики, в которой тихая природа, память детства и любовь к родной земле становятся главными ценностями. Его стихи учат замечать красоту в простом, беречь внутренний свет и чувствовать связь человека с родным домом. Для школьного изучения Рубцов важен как поэт искренности, ясности и глубокой душевной интонации.
</a:t>
            </a:r>
            <a:endParaRPr lang="en-US" sz="42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2026-05-15T07:20:27Z</dcterms:created>
  <dcterms:modified xsi:type="dcterms:W3CDTF">2026-05-15T07:20:27Z</dcterms:modified>
</cp:coreProperties>
</file>