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событий: ключевая роль в английском языке и не только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помогает строить связные и понятные рассказы на английском.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последовательность событий?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— это хронологический порядок действий или фактов. В английском языке важно правильно выстраивать этот порядок для точного понимания и правильного изложения информации, особенно в диалогах и текстах.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«first», «then», «next» помогают организовать рассказ, показывая, что происходит сначала, потом и далее.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для обозначения порядка событий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«after that» и «finally» указывают на последовательные шаги, завершая описание процесса или истории.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 инструкциях, рассказах и описаниях, облегчая понимание и структурирование текста.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сигнальных слов позволяет слушателям и читателям легко следить за развитием событий без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27" y="2681667"/>
            <a:ext cx="1700255" cy="17498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99423" y="2681667"/>
            <a:ext cx="1700255" cy="174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01069" y="2681667"/>
            <a:ext cx="1700255" cy="174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610088" y="2681667"/>
            <a:ext cx="1700255" cy="174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84513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Проспать начали утро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проснулся поздно и сразу понял, что опаздывает. В панике он побежал к автобусной остановке, чтобы не пропустить транспорт.
</a:t>
            </a:r>
            <a:endParaRPr lang="en-US" sz="1072" dirty="0"/>
          </a:p>
        </p:txBody>
      </p:sp>
      <p:sp>
        <p:nvSpPr>
          <p:cNvPr id="11" name="Text 2"/>
          <p:cNvSpPr txBox="1"/>
          <p:nvPr/>
        </p:nvSpPr>
        <p:spPr>
          <a:xfrm>
            <a:off x="2471410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Опоздание на автобус
</a:t>
            </a:r>
            <a:pPr algn="l" indent="0" marL="0">
              <a:lnSpc>
                <a:spcPct val="100000"/>
              </a:lnSpc>
              <a:buNone/>
            </a:pPr>
            <a:r>
              <a:rPr lang="en-US" sz="9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Пропустив автобус, герой быстро решил идти пешком, чтобы не опоздать на первый урок в школе.
</a:t>
            </a:r>
            <a:endParaRPr lang="en-US" sz="1126" dirty="0"/>
          </a:p>
        </p:txBody>
      </p:sp>
      <p:sp>
        <p:nvSpPr>
          <p:cNvPr id="12" name="Text 3"/>
          <p:cNvSpPr txBox="1"/>
          <p:nvPr/>
        </p:nvSpPr>
        <p:spPr>
          <a:xfrm>
            <a:off x="457305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к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Добежав почти бегом, он столкнулся с разными препятствиями, но не останавливался, ведь времени оставалось мало.
</a:t>
            </a:r>
            <a:endParaRPr lang="en-US" sz="1072" dirty="0"/>
          </a:p>
        </p:txBody>
      </p:sp>
      <p:sp>
        <p:nvSpPr>
          <p:cNvPr id="13" name="Text 4"/>
          <p:cNvSpPr txBox="1"/>
          <p:nvPr/>
        </p:nvSpPr>
        <p:spPr>
          <a:xfrm>
            <a:off x="6682075" y="2005013"/>
            <a:ext cx="1590388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вовремя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он успел прийти прямо к началу урока, несмотря на все сложности, что добавляет драматизма и логики рассказу.
</a:t>
            </a:r>
            <a:endParaRPr lang="en-US" sz="1072" dirty="0"/>
          </a:p>
        </p:txBody>
      </p:sp>
      <p:sp>
        <p:nvSpPr>
          <p:cNvPr id="14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последовательности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средства передачи последовательности событий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Past Simple обычно описывает ключевые события в прошлом, устанавливая основную линию повествования.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Perfect используется для событий, произошедших раньше других, показывая причинно-следственные связи между действиями.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дает возможность описать длительный процесс или фон, на котором разворачиваются основные события.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8155" y="1835776"/>
            <a:ext cx="5257047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времён для выражения хронологии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в рассказе располагаются в хронологическом порядке с помощью разных времён английского языка, что помогает читателю понять последовательность.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Корректное использование времён предотвращает логические ошибки в понимании и изложении событий.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Spotlight 8
</a:t>
            </a:r>
            <a:endParaRPr lang="en-US" sz="97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Слушатели учатся распознавать сигналы порядка — смену интонации и ключевые слова, чтобы определить последовательность событий в рассказах.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«Listen and note» помогает фиксировать первый, второй и последний шаги действия для лучшего восприятия и понимания аудиотекста.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Стратегии понимания последовательности в аудировании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построения последовательности при пересказе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алгоритм работы с текстами на экзаменах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Выполнение экзаменационных заданий на последовательность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предложений в логичном хронологическом порядке помогает понять структуру текста и получить высокие баллы.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 применение сигналов последовательности, таких как ключевые слова и грамматические времена, облегчает выполнение таких заданий.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правильной очередности абзацев повышает ясность изложения и демонстрирует глубокое понимание материала.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выполнения заданий по последовательности в ОГЭ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последовательно улучшают понимание и результаты учеников на экзаменах по английскому языку.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успеха подтверждает значимость освоения навыка последовательности для экзаменационной подготовки.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ФИПИ, 2022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письмо с приветствия, обозначая к кому обращаетесь. Это создает дружелюбный тон и задает структуру для дальнейшего изложения.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Добавляйте детали: описывайте чувства, обстоятельства и дополнительные факты, чтобы читатель понял контекст и ваши переживания.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Основную часть письма посвятите описанию главного события, расскажите, что произошло и почему это важно, сохраняя логичный порядок рассказа.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Завершайте письмо заключением и прощанием, подводя итог и сохраняя последовательность мыслей для повышения оценки за организацию текста.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письмо: порядок событий в английской корреспонденции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1842473"/>
            <a:ext cx="2249100" cy="17307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1842473"/>
            <a:ext cx="2249100" cy="173075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1842473"/>
            <a:ext cx="2249100" cy="17307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Готовим легкий салат за пять шагов
</a:t>
            </a:r>
            <a:pPr algn="l" indent="0" marL="0">
              <a:lnSpc>
                <a:spcPct val="100000"/>
              </a:lnSpc>
              <a:buNone/>
            </a:pPr>
            <a:r>
              <a:rPr lang="en-US" sz="8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помойте и нарежьте овощи. Next, смешайте их в миске. After that, добавьте соль и масло. Finally, подавайте к столу свежим и ароматным.
</a:t>
            </a:r>
            <a:endParaRPr lang="en-US" sz="1043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5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быстро завязать шнурки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8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возьмите оба конца шнурков. Next, перекрестите их и протяните подхваченный кончик. After that, сделайте петли. Finally, туго затяните узел.
</a:t>
            </a:r>
            <a:endParaRPr lang="en-US" sz="1035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модели самолета из конструктора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First, найдите все детали и инструкции. Next, аккуратно присоедините первые части согласно схеме. After that, продвигайтесь шаг за шагом к окончанию. Finally, убедитесь, что модель устойчива и готова к игре.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последовательного описания процессов в инструкциях и рецептах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Расставьте предложения текста в правильном хронологическом порядке, опираясь на сигнальные слова и логику событий.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Практика: упражнения на восстановление порядка событий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Соберите рассказ из набора картинок с подписями, соединив части в связную историю с учетом временных маркеров.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подходящие сигнальные слова для каждого этапа события, чтобы связать предложения в понятную цепочку.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Составьте небольшой устный рассказ, используя полученный порядок и выделенные слова, чтобы закрепить навык последовательного изложения.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639" y="1835776"/>
            <a:ext cx="4831243" cy="22806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заданий на последовательность и их примеры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6889349" y="2026727"/>
            <a:ext cx="1883794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разные форматы упражнений на последовательность, примеры из учебных материалов и ключевые сигнальные слова, которые помогают структурировать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форматов позволяет обучающимся применять навык в разных ситуациях, используя ключевые слова для логической связи.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Spotlight 8, фильм "Friends", проектные задания 2023
</a:t>
            </a:r>
            <a:endParaRPr lang="en-US" sz="91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подготовки к проверке навыка последовательности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Опираемся на учебные материалы и практические задания.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последовательность в диалогах и устной речи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успешной коммуникации важно следовать структуре: сначала задается вопрос, затем идет ответ, комментарий и переход к следующему действию. Это делает разговор логичным и понятным.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повседневного диалога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встрече с друзьями в магазине: вопрос о выборе товара, ответ с объяснением, комментарий и предложение перейти к следующему покупательскому этапу — так развивается диалог.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развития навыка: опрос среди восьмиклассников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практика улучшает не только навык последовательности, но и общее восприятие информации.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положительных изменений подтверждает эффективность упражнений по восстановлению логики событий в разных форматах.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опрос, 2023
</a:t>
            </a:r>
            <a:endParaRPr lang="en-US" sz="9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нарушении логики событий в английском языке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Неправильный порядок событий вызывает путаницу и нарушает ясность изложения, затрудняя восприятие текста или речи.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сигнальных слов приводит к неорганизованности сообщения, что осложняет понимание причинно-следственных связей.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ошибок требует перестановки фраз и добавления переходных слов, что значительно улучшает логическую структуру материала.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LearnEnglish Teens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ресурс предлагает интерактивные упражнения на последовательность с различными уровнями сложности. Ученики могут видеть прогресс и получать мгновенную обратную связь, что помогает эффективнее усваивать материал.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6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Council: онлайн-тренажёры
</a:t>
            </a:r>
            <a:pPr algn="l" indent="0" marL="0">
              <a:lnSpc>
                <a:spcPct val="100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 British Council содержит множество аудио- и визуальных заданий для тренировки логического порядка событий. Интуитивный интерфейс стимулирует повторные занятия и закрепление навыка.
</a:t>
            </a:r>
            <a:endParaRPr lang="en-US" sz="976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задания Skyeng и Quizlet
</a:t>
            </a:r>
            <a:pPr algn="l" indent="0" marL="0">
              <a:lnSpc>
                <a:spcPct val="100000"/>
              </a:lnSpc>
              <a:buNone/>
            </a:pPr>
            <a:r>
              <a:rPr lang="en-US" sz="7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приложения предлагают живое обучение с использованием карточек, тестов и игр, направленных на умение устанавливать хронологию событий, что увеличивает мотивацию и вовлеченность учеников.
</a:t>
            </a:r>
            <a:endParaRPr lang="en-US" sz="919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инструменты для развития навыка последовательности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освоения последовательности событий на английском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правильно выстраивать события обеспечивает уверенное владение языком в учебе и жизни. Регулярные тренировки формируют ясное мышление и способствуют успешному общению.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2026-05-07T04:13:20Z</dcterms:created>
  <dcterms:modified xsi:type="dcterms:W3CDTF">2026-05-07T04:13:20Z</dcterms:modified>
</cp:coreProperties>
</file>