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Знать угрозу, сохранять самообладание и действовать по алгоритму — основа безопасности.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в опасных и чрезвычайных ситуациях социального характера
</a:t>
            </a:r>
            <a:endParaRPr lang="en-US" sz="216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Старшеклассники чаще бывают одни в транспорте, на улице и в сети, где опасная ситуация может развиться за минуты. Умение распознать угрозу, быстро уйти из зоны риска и обратиться за помощью напрямую влияет на исход.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особенно важна старшеклассникам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617" y="1023589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4870" y="1048465"/>
            <a:ext cx="249000" cy="199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0190" y="1048465"/>
            <a:ext cx="249000" cy="199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35508" y="2457990"/>
            <a:ext cx="249000" cy="199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860053" y="2448990"/>
            <a:ext cx="249000" cy="221333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социальных опасностей
</a:t>
            </a:r>
            <a:endParaRPr lang="en-US" sz="2012" dirty="0"/>
          </a:p>
        </p:txBody>
      </p:sp>
      <p:sp>
        <p:nvSpPr>
          <p:cNvPr id="1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Терроризм и взрывоопасные угрозы
</a:t>
            </a:r>
            <a:pPr algn="l" indent="0" marL="0">
              <a:lnSpc>
                <a:spcPct val="115000"/>
              </a:lnSpc>
              <a:buNone/>
            </a:pPr>
            <a:r>
              <a:rPr lang="en-US" sz="4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этой группе относятся действия, направленные на запугивание людей, разрушение привычной жизни и создание паники. Для школьника особенно важно уметь распознавать подозрительные признаки и не приближаться к опасным предметам.
</a:t>
            </a:r>
            <a:endParaRPr lang="en-US" sz="915" dirty="0"/>
          </a:p>
        </p:txBody>
      </p:sp>
      <p:sp>
        <p:nvSpPr>
          <p:cNvPr id="17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Экстремизм и давление на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Экстремистские проявления используют агрессию, пропаганду и вовлечение в опасные группы. Они воздействуют на убеждения, поведение и чувство безопасности, особенно через общение в интернете и закрытых чатах.
</a:t>
            </a:r>
            <a:endParaRPr lang="en-US" sz="958" dirty="0"/>
          </a:p>
        </p:txBody>
      </p:sp>
      <p:sp>
        <p:nvSpPr>
          <p:cNvPr id="18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беспорядки и давка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местах скопления людей опасность возникает из-за потери управления толпой, резких перемещений и паники. Травмы часто происходят не из-за одного нападения, а из-за давления, падений и невозможности быстро выбраться.
</a:t>
            </a:r>
            <a:endParaRPr lang="en-US" sz="958" dirty="0"/>
          </a:p>
        </p:txBody>
      </p:sp>
      <p:sp>
        <p:nvSpPr>
          <p:cNvPr id="19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Буллинг, шантаж и киберугрозы
</a:t>
            </a:r>
            <a:pPr algn="l" indent="0" marL="0">
              <a:lnSpc>
                <a:spcPct val="115000"/>
              </a:lnSpc>
              <a:buNone/>
            </a:pPr>
            <a:r>
              <a:rPr lang="en-US" sz="4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среде угрозой становятся унижение, вымогательство, публикация личных данных и ложные сообщения. Такие действия наносят вред психике, репутации и безопасности, а в сети быстро распространяются и усложняют защиту.
</a:t>
            </a:r>
            <a:endParaRPr lang="en-US" sz="931" dirty="0"/>
          </a:p>
        </p:txBody>
      </p:sp>
      <p:sp>
        <p:nvSpPr>
          <p:cNvPr id="20" name="Text 6"/>
          <p:cNvSpPr txBox="1"/>
          <p:nvPr/>
        </p:nvSpPr>
        <p:spPr>
          <a:xfrm>
            <a:off x="5700265" y="3075771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Уличная преступность и нападения
</a:t>
            </a:r>
            <a:pPr algn="l" indent="0" marL="0">
              <a:lnSpc>
                <a:spcPct val="115000"/>
              </a:lnSpc>
              <a:buNone/>
            </a:pPr>
            <a:r>
              <a:rPr lang="en-US" sz="4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этой категории относятся хулиганство, вымогательство, нападения и провокации в общественных местах. Риск возрастает там, где человек остается один, теряет внимание или вступает в конфликт с агрессивной группой.
</a:t>
            </a:r>
            <a:endParaRPr lang="en-US" sz="93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надвигающейся угрозы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9525" y="238042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должно насторожить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Бесхозные сумки, коробки и рюкзаки, странные звуки, резкие крики или запахи требуют внимания. Если рядом ведут себя агрессивно или слишком нервно, риск становится выше и требует немедленной оценки обстановки.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39550" y="374347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сравнивать ситуацию с нормой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опасно несоответствие привычной картине. Пустой коридор при массовом выходе, толпа у входа или попытка быстро покинуть помещение без объяснений часто указывают на скрытую угрозу.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действий при обнаружении опасности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при социальной угрозе и подозрительной обстановке
</a:t>
            </a:r>
            <a:endParaRPr lang="en-US" sz="11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при угрозе теракта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немедленно отойти на безопасное расстояние, предупредить взрослых и запомнить место, время, приметы предмета и возможных свидетелей. Сообщение должно быть кратким и точным.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транспорте следует спокойно отойти от опасной зоны и выполнять указания экипажа или кондуктора. Важно не создавать суету, не собирать вокруг предмета людей и не использовать телефон без необходимости.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Подозрительный предмет нельзя трогать, открывать, перемещать, накрывать или пытаться осмотреть. Любое вмешательство может усилить опасность и затруднить работу специалистов.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Приоритеты безопасности в опасной ситуации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порядок практических действий, а не ценность людей или событий.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человек снижает собственный риск, затем сообщает о проблеме и только после этого помогает другим.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правилам поведения в социально опасных и чрезвычайных ситуациях
</a:t>
            </a:r>
            <a:endParaRPr lang="en-US" sz="69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при захвате заложников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Следует контролировать дыхание, беречь силы и не поддаваться панике. Тишина, экономия движений и внимательное ожидание повышают шансы переждать опасный период.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выполнять требования без лишних слов, сохранять спокойствие и запоминать детали: число нападавших, их внешность, одежду, акценты, оружие и время событий.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задача — не провоцировать преступников. Нельзя спорить, кричать, совершать резкие движения, демонстративно смотреть в глаза или пытаться бежать без оценки обстановки.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Самостоятельные действия допустимы только при очевидном безопасном выходе. Во всех остальных случаях приоритетом остается выживание до вмешательства правоохранительных органов.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063616"/>
            <a:ext cx="4014300" cy="155849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Безопасные и опасные действия в типичных ситуациях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одно и то же событие может закончиться по-разному в зависимости от поведения.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выбор уменьшает контакт с угрозой и ускоряет помощь, а ошибка почти всегда усиливает опасность.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безопасности и алгоритмам действий
</a:t>
            </a:r>
            <a:endParaRPr lang="en-US" sz="69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Узкий проход становится ловушкой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одновременно устремляются к выходу, опаснее всего оказываются лестницы, повороты и сужения коридора. Именно там поток замедляется, возникают толчки и падают первые люди. Поэтому важно держаться края, сохранять опору и не идти против общего движения.
</a:t>
            </a:r>
            <a:endParaRPr lang="en-US" sz="982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одного влияет на всех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толпе травма редко бывает одиночной: падение быстро передается дальше, а давление на спину и грудь мешает дышать. Человек, который сохраняет равновесие и защищает голову руками, снижает риск для себя и помогает окружающим не споткнуться.
</a:t>
            </a:r>
            <a:endParaRPr lang="en-US" sz="982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Эвакуация требует холодной головы
</a:t>
            </a:r>
            <a:pPr algn="l" indent="0" marL="0">
              <a:lnSpc>
                <a:spcPct val="115000"/>
              </a:lnSpc>
              <a:buNone/>
            </a:pPr>
            <a:r>
              <a:rPr lang="en-US" sz="5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пожарной или иной эвакуации нельзя останавливаться у дверей, возвращаться за вещами или пытаться развернуть поток. Гораздо безопаснее двигаться спокойно, следовать указателям и заранее знать, где находятся запасные выходы и место сбора.
</a:t>
            </a:r>
            <a:endParaRPr lang="en-US" sz="1008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 толпе и при массовой эвакуации
</a:t>
            </a:r>
            <a:endParaRPr lang="en-US" sz="20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признака безопасного пути — освещение и привычный маршрут: они уменьшают вероятность конфликта, слежки и ошибок при быстром перемещении в одиночку.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выбирать знакомые и хорошо освещённые маршруты, чтобы снизить риск опасных контактов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личной безопасности для подростков; рекомендации по безопасному поведению на улице и в общественном транспорте
</a:t>
            </a:r>
            <a:endParaRPr lang="en-US" sz="55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Каналы помощи и экстренного оповещения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 112 работает как универсальный вход в систему помощи и подходит для вызова нужной службы, если ситуация развивается быстро и требуется немедленная реакция.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быстрее передана точная информация, тем раньше подключаются нужные службы; 112 — первый ориентир, остальные каналы дополняют помощь.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номер экстренного вызова 112; справочные материалы МЧС России и МВД России
</a:t>
            </a:r>
            <a:endParaRPr lang="en-US" sz="69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 в интернете при угрозах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 правилах цифровой безопасности: прекратить контакт, сохранить доказательства, заблокировать источник, сообщить взрослым и при необходимости обратиться в полицию.
</a:t>
            </a:r>
            <a:endParaRPr lang="en-US" sz="75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до прибытия специалистов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Оценить 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убедитесь, что рядом нет непосредственной угрозы. Только после этого приближайтесь к пострадавшему и вызывайте помощь.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399695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Остановить кровотечение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кровотечении наложите прямое давление чистой тканью или бинтом. Не снимайте пропитавшуюся повязку, а добавляйте сверху новую.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19366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Поддержать состояние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5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обмороке уложите пострадавшего на бок и обеспечьте доступ воздуха. При стрессе говорите спокойно, помогайте замедлить дыхание.
</a:t>
            </a:r>
            <a:endParaRPr lang="en-US" sz="1016" dirty="0"/>
          </a:p>
        </p:txBody>
      </p:sp>
      <p:sp>
        <p:nvSpPr>
          <p:cNvPr id="14" name="Text 5"/>
          <p:cNvSpPr txBox="1"/>
          <p:nvPr/>
        </p:nvSpPr>
        <p:spPr>
          <a:xfrm>
            <a:off x="6839048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Передать специалистам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перемещайте тяжело травмированного без необходимости и не давайте еду или напитки. Дождитесь медиков и сообщите им важные детали.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000" y="1130466"/>
            <a:ext cx="8784000" cy="198931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Эвакуация: что брать с собой, а что оставить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эвакуации важно брать только то, что помогает связаться, подтвердить личность и сохранить здоровье. Всё, что замедляет движение, лучше оставить.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эвакуации и личной безопасности; памятки по действиям при чрезвычайных ситуациях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приоритете связь, документы и медикаменты; тяжёлые вещи и имущество не должны задерживать выход из опасной зоны.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51953"/>
            <a:ext cx="249000" cy="19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95825" y="1725369"/>
            <a:ext cx="157500" cy="252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3276" y="3136966"/>
            <a:ext cx="249000" cy="249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450076" y="3161866"/>
            <a:ext cx="249000" cy="199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устойчивость в кризисной ситуации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463788" y="168151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под контролем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Медленный вдох и выдох помогают снизить дрожь, вернуть ясность мыслей и не поддаться панике. Это особенно важно, когда вокруг шум, движение и тревожные команды.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989513" y="1681333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понятный шаг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суеты выбирайте одно действие: отойти, укрыться, позвать взрослого, выйти к свету. Простая последовательность снижает риск ошибки и помогает не застыть от страха.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4627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указания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Сохраняйте внимание к голосу учителя, охраны, спасателей или полицейских. В кризисе чужой спокойный и чёткий инструктаж часто безопаснее собственных догадок.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49895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заражаться паникой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быстро передаётся в группе, поэтому важно не повторять тревожные слухи и не бежать за толпой. Спокойное поведение одного человека нередко помогает другим собраться.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риска и меры личной защиты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одна слабая привычка — игнорировать знаки опасности или откладывать обращение за помощью — заметно снижает общую готовность к действию.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защищают знание маршрутов, внимательность и дисциплина; именно они уменьшают число ошибок в школе, на улице и в сети.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безопасному поведению и личной безопасности; рекомендации по профилактике чрезвычайных ситуаций
</a:t>
            </a:r>
            <a:endParaRPr lang="en-US" sz="51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типичных промахов — от спора с агрессором до публикации ложных сообщений — быстро увеличивают риск травм, задерживают помощь и делают ситуацию менее управляемой.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ошибок чаще всего достаточно, чтобы сорвать эвакуацию, усилить панику и осложнить работу спасателей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ошибок по материалам профилактики травматизма и безопасности в чрезвычайных ситуациях
</a:t>
            </a:r>
            <a:endParaRPr lang="en-US" sz="55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6725" y="2927350"/>
            <a:ext cx="2819400" cy="2114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8448" y="2926090"/>
            <a:ext cx="2819400" cy="21145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820025" y="165235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к безопасности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должен помнить не только адрес школы, но и основные, запасные выходы, а также место сбора после эвакуации. Эти сведения позволяют действовать без задержки и не терять ориентиры, когда счёт идёт на минуты.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4341748" y="165109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Контакты и опорные точки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Телефоны родителей, номер 112, расположение охраны, администрации и медицинского пункта должны быть под рукой. Если связь прервётся, именно эти ориентиры помогут быстро найти взрослого и передать информацию без лишней суеты.
</a:t>
            </a:r>
            <a:endParaRPr lang="en-US" sz="1004" dirty="0"/>
          </a:p>
        </p:txBody>
      </p:sp>
      <p:sp>
        <p:nvSpPr>
          <p:cNvPr id="13" name="Text 3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должен знать каждый ученик
</a:t>
            </a:r>
            <a:endParaRPr lang="en-US" sz="20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Готовность к действию — это реальная защита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 опасных и чрезвычайных ситуациях строится на простых навыках: заметить угрозу, не поддаться панике и быстро обратиться за помощью. Именно они сохраняют время, здоровье и контроль над ситуацией.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2026-05-21T05:25:47Z</dcterms:created>
  <dcterms:modified xsi:type="dcterms:W3CDTF">2026-05-21T05:25:47Z</dcterms:modified>
</cp:coreProperties>
</file>