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Древнем Риме: от семьи до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римляне воспитывали будущих граждан и ораторов?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и ее граждане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Римской республике ценили закон, труд и дисциплину. Эти качества начинали воспитывать с детства: сначала в семье, затем в школе. Образование помогало ребенку подготовиться к жизни в доме, на форуме и в обществе.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первая школа ребенка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знакомил детей с семейными обычаями, правилами поведения и примерами предков. Через рассказы о прошлом он прививал уважение к роду, долгу и римскому образу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учила говорить ясно, быть аккуратным, выполнять домашние обязанности и заботиться о младших. В повседневной жизни ребенок видел, как важны порядок и ответственность.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Послушание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римском доме особенно ценили послушание, уважение к родителям и верность обязательствам. Эти привычки считались основой характера будущего гражданина и главы семьи.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жизненные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давала ребенку не только навыки, но и нормы поведения. Так закладывалась привычка жить по правилам, принимать обязанности и помнить о своем месте в обществе.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навыки: чтение, счет и письмо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 состоятельных семей рано начинали узнавать буквы, складывать их в простые слова и читать короткие надписи. Обучение строилось на многократном повторении и памяти.
</a:t>
            </a:r>
            <a:endParaRPr lang="en-US" sz="1140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Восковые таблички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письма использовали восковые дощечки и стилус. Ошибку можно было сразу исправить, поэтому такой способ подходил для первых уроков и постоянной тренировки.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образцы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Учебными примерами служили пословицы, молитвы, короткие тексты и надписи. Они помогали одновременно учить язык, запоминать формулы и привыкать к правильной речи.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детей знакомили с арифметикой: считали предметы, тренировались на простых задачах и учились понимать числа. Эти умения были нужны в домашнем хозяйстве и торговле.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50" y="102707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350" y="103507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50" y="308778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3150" y="3033325"/>
            <a:ext cx="246600" cy="21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мог учиться в школе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чаще была доступна детям богатых римлян. Семьи с меньшими средствами нередко выбирали для детей работу или помощь по дому вместо длительного обучения.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 небогатых семей рано включались в повседневный труд. Им нужно было помогать взрослым, поэтому на школу оставалось меньше времени и сил.
</a:t>
            </a:r>
            <a:endParaRPr lang="en-US" sz="1275" dirty="0"/>
          </a:p>
        </p:txBody>
      </p:sp>
      <p:sp>
        <p:nvSpPr>
          <p:cNvPr id="15" name="Text 4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 девочки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обычно учились дольше и чаще. В богатых семьях девочкам тоже могли давать чтение, письмо и счет, но их образование чаще ограничивалось домашним кругом.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 Риме не было всеобщим. Поэтому грамотных людей было заметно меньше, чем неграмотных, а возможность учиться во многом зависела от положения семьи.
</a:t>
            </a:r>
            <a:endParaRPr lang="en-US" sz="12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77292"/>
            <a:ext cx="4022400" cy="1437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обучение выстраивалось по возрасту и сложности. Чем старше становился ученик, тем выше был уровень занятий и тем важнее становились речь, тексты и публичные навыки.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показывают постепенный переход от базовых навыков к престижному обучению для будущей общественной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римской школы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ступени римского обучения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путь ученика в Риме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обучения в римской республике по традициям частной школы.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школа: основа грамотности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слогам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учились различать буквы, складывать их в слоги и читать короткие слова. Такой способ требовал терпения, зато помогал уверенно овладевать основами грамотности.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воске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Писали на восковых табличках, потому что их можно было стирать и исправлять. Это делало уроки удобными для упражнений и многочисленных повторений.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руками и камешками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арифметики использовали пальцы и камешки. Простые действия с предметами помогали быстрее понять числа, пересчет и порядок выполнения задания.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проходили в тесной комнате, лавке или под навесом во дворе. Даже без особого удобства дети привыкали работать внимательно и сосредоточенно.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уделяли больше всего времени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базовая грамотность занимала главную часть раннего обучения, а риторика усиливалась на старших ступенях.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школа делала упор на практические навыки, но с возрастом все сильнее готовила к публичной речи и службе.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традиционной структуре римского обучения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влияние на римское образование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учитель в Риме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греческих завоеваний в Рим стали приезжать учителя, знавшие язык, литературу и новые способы обучения. Они приносили с собой книги и свитки, а на занятиях часто использовали разбор текстов и подробные объяснения. Для римских семей такой наставник был знаком престижного образования.
</a:t>
            </a:r>
            <a:endParaRPr lang="en-US" sz="1076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культур
</a:t>
            </a:r>
            <a:pPr algn="ctr" indent="0" marL="0">
              <a:lnSpc>
                <a:spcPct val="100000"/>
              </a:lnSpc>
              <a:buNone/>
            </a:pPr>
            <a:r>
              <a:rPr lang="en-US" sz="4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не просто копировали греческую школу, а приспосабливали ее к своим нуждам. Им были важны закон, порядок и польза для государства, поэтому рядом с чтением и литературой росла роль речи, спора и умения убеждать слушателей.
</a:t>
            </a:r>
            <a:endParaRPr lang="en-US" sz="1161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 со свитком
</a:t>
            </a:r>
            <a:pPr algn="ctr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подросток мог сидеть рядом с наставником и читать свиток вслух, разбирая слова и смысл. Такая сцена хорошо показывает, как римское обучение соединяло уважение к греческой культуре с практической подготовкой к жизни гражданина.
</a:t>
            </a:r>
            <a:endParaRPr lang="en-US" sz="1154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читали римские школьники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главных учебных текстов были «Законы XII таблиц». По ним дети учились понимать, что в Риме закон важен для всех и его нужно знать наизусть.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образцы 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читали пословицы, краткие речи и простые надписи. Такие тексты помогали запоминать удачные выражения, развивать внимание к словам и учиться строить собственную речь.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для 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ученики знакомились с Гомером, Теренцием, Эннием и Цицероном. Их произведения показывали разные стили языка и учили понимать более сложные мысли и обороты.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и заучивание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переписывали отрывки, повторяли их вслух и разбирали значение отдельных слов. Такой способ обучения помогал лучше запоминать материал и постепенно расширял словарный запас.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учебный день римского школьника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был длинным и начинался очень рано. Дети добирались до школы пешком, поэтому время и силы на дорогу тоже входили в распорядок.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дня показывает, что обучение требовало выносливости: занятия шли от утра до вечера и почти не оставляли времени на удобства.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описаниям повседневной жизни римской школы в Римской республике.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учил детей в римских школах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Обучением занимались свободные римляне, греки, вольноотпущенники и иногда рабы. Уровень их образования и положение в обществе могли сильно различаться, но каждый передавал детям необходимые знания.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Учительский труд не всегда ценился высоко и часто оплачивался скромно. Несмотря на это, от учителя ожидали терпения, грамотности и умения спокойно объяснять даже трудный материал.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Хорошего учителя уважали, потому что он помогал ребенку научиться читать, писать и говорить убедительно. Для семьи образованный наставник был не просто помощником, а важным человеком.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учителей встречались люди с разным жизненным опытом: кто-то сам был образованным римлянином, кто-то знал греческую культуру, а кто-то начинал как зависимый человек.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 римской школы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 для занятий в римской школе и их назначение.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школьные вещи были простыми, но практичными: одни служили для письма, другие — для чтения и счета, а значит, обучение было тесно связано с ежедневными навыками.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римской школы, обобщение учебных принадлежностей.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запоминание в школе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повторений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способом обучения было постоянное повторение. Ученики снова и снова произносили буквы, слова и правила, чтобы быстрее запомнить их и не путаться в заданиях.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хором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часто читали вслух вместе с учителем или повторяли за ним по очереди. Такой прием помогал слышать правильное произношение и уверенно запоминать текст.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переписывали образцы много раз, пока не начинали писать аккуратно и без ошибок. Это упражнение развивало память, внимание и умение точно воспроизводить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римской школе дисциплина была обычным правилом. За ошибки и непослушание могли наказывать, поэтому дети старались работать внимательно и выполнять задания без промедления.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 — вершина образования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слышит форум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 делает вдох и начинает говорить так, чтобы его услышали все вокруг. Он учится не только произносить слова, но и удерживать внимание слушателей, как это делали будущие ораторы на форуме.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перед судом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риторики ученик разбирает, как доказать свою мысль и ответить на возражения. Учитель требует точности, потому что в суде каждое слово может повлиять на решение.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продолжал учебу дальше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обучения зависело не только от способностей, но и от того, какие обязанности ожидали ребенка в будущем. Чем выше было положение семьи, тем дольше длилась учеба.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образование в Риме было тесно связано со статусом: больше возможностей получали дети богатых семей, а девочки учились короче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социальным различиям в образовании Римской республики.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588" y="1822475"/>
            <a:ext cx="292425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0950" y="1849415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9375" y="1849415"/>
            <a:ext cx="350400" cy="280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римлянам было нужно образование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учет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помогала читать записи, вести хозяйственные заметки и понимать простые документы. Это было важно для тех, кто управлял домом, землей или торговыми делами.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человек лучше понимал правила, по которым жила республика. Это помогало защищать свои интересы, соблюдать обязанности и не нарушать общественный порядок.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убеждать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Красивую и ясную речь ценили на собрании, в суде и в общественной жизни. Тот, кто умел говорить уверенно, мог влиять на людей и отстаивать свою позицию.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римского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школьные традиции Рима повлияли на последующие поколения в Европе.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школа: знания для жизни гражданина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школа учила не только читать и писать, но и жить по правилам республики. Она соединяла семейное воспитание, практические навыки и уважение к закону, готовя ответственного гражданина.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2026-06-01T01:39:17Z</dcterms:created>
  <dcterms:modified xsi:type="dcterms:W3CDTF">2026-06-01T01:39:17Z</dcterms:modified>
</cp:coreProperties>
</file>